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7" r:id="rId5"/>
    <p:sldId id="307" r:id="rId6"/>
    <p:sldId id="268" r:id="rId7"/>
    <p:sldId id="269" r:id="rId8"/>
    <p:sldId id="261" r:id="rId9"/>
    <p:sldId id="271" r:id="rId10"/>
    <p:sldId id="272" r:id="rId11"/>
    <p:sldId id="273" r:id="rId12"/>
    <p:sldId id="306" r:id="rId13"/>
    <p:sldId id="274" r:id="rId14"/>
    <p:sldId id="278" r:id="rId15"/>
    <p:sldId id="293" r:id="rId16"/>
    <p:sldId id="279" r:id="rId17"/>
    <p:sldId id="281" r:id="rId18"/>
    <p:sldId id="282" r:id="rId19"/>
    <p:sldId id="285" r:id="rId20"/>
    <p:sldId id="284" r:id="rId21"/>
    <p:sldId id="286" r:id="rId22"/>
    <p:sldId id="287" r:id="rId23"/>
    <p:sldId id="288" r:id="rId24"/>
    <p:sldId id="289" r:id="rId25"/>
    <p:sldId id="308" r:id="rId26"/>
    <p:sldId id="296" r:id="rId27"/>
    <p:sldId id="297" r:id="rId28"/>
    <p:sldId id="298" r:id="rId29"/>
    <p:sldId id="299" r:id="rId30"/>
    <p:sldId id="290" r:id="rId31"/>
    <p:sldId id="291" r:id="rId32"/>
    <p:sldId id="292" r:id="rId33"/>
    <p:sldId id="309" r:id="rId34"/>
    <p:sldId id="294" r:id="rId35"/>
    <p:sldId id="300" r:id="rId36"/>
    <p:sldId id="303" r:id="rId37"/>
    <p:sldId id="304" r:id="rId38"/>
    <p:sldId id="305" r:id="rId39"/>
    <p:sldId id="266" r:id="rId40"/>
  </p:sldIdLst>
  <p:sldSz cx="9144000" cy="6858000" type="screen4x3"/>
  <p:notesSz cx="6858000" cy="9144000"/>
  <p:custDataLst>
    <p:tags r:id="rId41"/>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17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p:scale>
          <a:sx n="10" d="100"/>
          <a:sy n="10" d="100"/>
        </p:scale>
        <p:origin x="-102" y="-2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a:extLst>
              <a:ext uri="{FF2B5EF4-FFF2-40B4-BE49-F238E27FC236}">
                <a16:creationId xmlns:a16="http://schemas.microsoft.com/office/drawing/2014/main" id="{8CC1D9BB-0B81-4309-AC98-DBF391E39F3B}"/>
              </a:ext>
            </a:extLst>
          </p:cNvPr>
          <p:cNvSpPr>
            <a:spLocks noGrp="1" noChangeArrowheads="1"/>
          </p:cNvSpPr>
          <p:nvPr>
            <p:ph type="dt" sz="half" idx="10"/>
          </p:nvPr>
        </p:nvSpPr>
        <p:spPr/>
        <p:txBody>
          <a:bodyPr/>
          <a:lstStyle>
            <a:lvl1pPr>
              <a:defRPr/>
            </a:lvl1pPr>
          </a:lstStyle>
          <a:p>
            <a:pPr>
              <a:defRPr/>
            </a:pPr>
            <a:fld id="{61DAFDED-135D-45F9-83F6-A88A005528B8}" type="datetime1">
              <a:rPr lang="en-US" altLang="en-US"/>
              <a:pPr>
                <a:defRPr/>
              </a:pPr>
              <a:t>8/14/2020</a:t>
            </a:fld>
            <a:endParaRPr lang="en-US" altLang="en-US"/>
          </a:p>
        </p:txBody>
      </p:sp>
      <p:sp>
        <p:nvSpPr>
          <p:cNvPr id="5" name="Footer Placeholder 4">
            <a:extLst>
              <a:ext uri="{FF2B5EF4-FFF2-40B4-BE49-F238E27FC236}">
                <a16:creationId xmlns:a16="http://schemas.microsoft.com/office/drawing/2014/main" id="{19BE9DE0-E0F6-4715-8A3C-1A8CA1C563EE}"/>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4D552947-D30F-48DB-9120-13D5DEB66D4D}"/>
              </a:ext>
            </a:extLst>
          </p:cNvPr>
          <p:cNvSpPr>
            <a:spLocks noGrp="1"/>
          </p:cNvSpPr>
          <p:nvPr>
            <p:ph type="sldNum" sz="quarter" idx="12"/>
          </p:nvPr>
        </p:nvSpPr>
        <p:spPr/>
        <p:txBody>
          <a:bodyPr/>
          <a:lstStyle>
            <a:lvl1pPr>
              <a:defRPr/>
            </a:lvl1pPr>
          </a:lstStyle>
          <a:p>
            <a:pPr>
              <a:defRPr/>
            </a:pPr>
            <a:fld id="{DEB46BBF-6B9B-4821-B8E6-D00E3449AA8E}" type="slidenum">
              <a:rPr lang="en-US" altLang="en-US"/>
              <a:pPr>
                <a:defRPr/>
              </a:pPr>
              <a:t>‹#›</a:t>
            </a:fld>
            <a:endParaRPr lang="en-US" altLang="en-US"/>
          </a:p>
        </p:txBody>
      </p:sp>
    </p:spTree>
    <p:extLst>
      <p:ext uri="{BB962C8B-B14F-4D97-AF65-F5344CB8AC3E}">
        <p14:creationId xmlns:p14="http://schemas.microsoft.com/office/powerpoint/2010/main" val="18550524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Vertical Text Placeholder 2"/>
          <p:cNvSpPr>
            <a:spLocks noGrp="1"/>
          </p:cNvSpPr>
          <p:nvPr>
            <p:ph type="body" orient="vert" idx="1"/>
          </p:nvPr>
        </p:nvSpPr>
        <p:spPr>
          <a:xfrm>
            <a:off x="457200" y="1600200"/>
            <a:ext cx="8229600" cy="4525963"/>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E4FDDF25-F512-422E-BB47-C75952C65E69}"/>
              </a:ext>
            </a:extLst>
          </p:cNvPr>
          <p:cNvSpPr>
            <a:spLocks noGrp="1" noChangeArrowheads="1"/>
          </p:cNvSpPr>
          <p:nvPr>
            <p:ph type="dt" sz="half" idx="10"/>
          </p:nvPr>
        </p:nvSpPr>
        <p:spPr/>
        <p:txBody>
          <a:bodyPr/>
          <a:lstStyle>
            <a:lvl1pPr>
              <a:defRPr/>
            </a:lvl1pPr>
          </a:lstStyle>
          <a:p>
            <a:pPr>
              <a:defRPr/>
            </a:pPr>
            <a:fld id="{50E89C71-DCF8-45B1-A706-EF4E450B88C6}" type="datetime1">
              <a:rPr lang="en-US" altLang="en-US"/>
              <a:pPr>
                <a:defRPr/>
              </a:pPr>
              <a:t>8/14/2020</a:t>
            </a:fld>
            <a:endParaRPr lang="en-US" altLang="en-US"/>
          </a:p>
        </p:txBody>
      </p:sp>
      <p:sp>
        <p:nvSpPr>
          <p:cNvPr id="5" name="Footer Placeholder 4">
            <a:extLst>
              <a:ext uri="{FF2B5EF4-FFF2-40B4-BE49-F238E27FC236}">
                <a16:creationId xmlns:a16="http://schemas.microsoft.com/office/drawing/2014/main" id="{301545BB-803E-4DB0-BD96-4E8395A90EBE}"/>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72F6199D-5D10-4D76-88F3-9049F31A4BCD}"/>
              </a:ext>
            </a:extLst>
          </p:cNvPr>
          <p:cNvSpPr>
            <a:spLocks noGrp="1"/>
          </p:cNvSpPr>
          <p:nvPr>
            <p:ph type="sldNum" sz="quarter" idx="12"/>
          </p:nvPr>
        </p:nvSpPr>
        <p:spPr/>
        <p:txBody>
          <a:bodyPr/>
          <a:lstStyle>
            <a:lvl1pPr>
              <a:defRPr/>
            </a:lvl1pPr>
          </a:lstStyle>
          <a:p>
            <a:pPr>
              <a:defRPr/>
            </a:pPr>
            <a:fld id="{B27BDEF3-13AF-40B4-8F7F-D21525982C3D}" type="slidenum">
              <a:rPr lang="en-US" altLang="en-US"/>
              <a:pPr>
                <a:defRPr/>
              </a:pPr>
              <a:t>‹#›</a:t>
            </a:fld>
            <a:endParaRPr lang="en-US" altLang="en-US"/>
          </a:p>
        </p:txBody>
      </p:sp>
    </p:spTree>
    <p:extLst>
      <p:ext uri="{BB962C8B-B14F-4D97-AF65-F5344CB8AC3E}">
        <p14:creationId xmlns:p14="http://schemas.microsoft.com/office/powerpoint/2010/main" val="293908176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CFB1ADC5-30E6-422D-ADAD-AC681C26BC6F}"/>
              </a:ext>
            </a:extLst>
          </p:cNvPr>
          <p:cNvSpPr>
            <a:spLocks noGrp="1" noChangeArrowheads="1"/>
          </p:cNvSpPr>
          <p:nvPr>
            <p:ph type="dt" sz="half" idx="10"/>
          </p:nvPr>
        </p:nvSpPr>
        <p:spPr/>
        <p:txBody>
          <a:bodyPr/>
          <a:lstStyle>
            <a:lvl1pPr>
              <a:defRPr/>
            </a:lvl1pPr>
          </a:lstStyle>
          <a:p>
            <a:pPr>
              <a:defRPr/>
            </a:pPr>
            <a:fld id="{C067065E-A7E9-418C-A164-8BF3977DDD22}" type="datetime1">
              <a:rPr lang="en-US" altLang="en-US"/>
              <a:pPr>
                <a:defRPr/>
              </a:pPr>
              <a:t>8/14/2020</a:t>
            </a:fld>
            <a:endParaRPr lang="en-US" altLang="en-US"/>
          </a:p>
        </p:txBody>
      </p:sp>
      <p:sp>
        <p:nvSpPr>
          <p:cNvPr id="5" name="Footer Placeholder 4">
            <a:extLst>
              <a:ext uri="{FF2B5EF4-FFF2-40B4-BE49-F238E27FC236}">
                <a16:creationId xmlns:a16="http://schemas.microsoft.com/office/drawing/2014/main" id="{880973A8-9BB8-40D0-A0B0-09B29C07DF10}"/>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EA8E56FE-83E2-49DC-B279-689D99902F25}"/>
              </a:ext>
            </a:extLst>
          </p:cNvPr>
          <p:cNvSpPr>
            <a:spLocks noGrp="1"/>
          </p:cNvSpPr>
          <p:nvPr>
            <p:ph type="sldNum" sz="quarter" idx="12"/>
          </p:nvPr>
        </p:nvSpPr>
        <p:spPr/>
        <p:txBody>
          <a:bodyPr/>
          <a:lstStyle>
            <a:lvl1pPr>
              <a:defRPr/>
            </a:lvl1pPr>
          </a:lstStyle>
          <a:p>
            <a:pPr>
              <a:defRPr/>
            </a:pPr>
            <a:fld id="{D27331EF-CA61-4E32-B5B9-8F4258EE5DCE}" type="slidenum">
              <a:rPr lang="en-US" altLang="en-US"/>
              <a:pPr>
                <a:defRPr/>
              </a:pPr>
              <a:t>‹#›</a:t>
            </a:fld>
            <a:endParaRPr lang="en-US" altLang="en-US"/>
          </a:p>
        </p:txBody>
      </p:sp>
    </p:spTree>
    <p:extLst>
      <p:ext uri="{BB962C8B-B14F-4D97-AF65-F5344CB8AC3E}">
        <p14:creationId xmlns:p14="http://schemas.microsoft.com/office/powerpoint/2010/main" val="18676035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idx="1"/>
          </p:nvPr>
        </p:nvSpPr>
        <p:spPr>
          <a:xfrm>
            <a:off x="457200" y="1600200"/>
            <a:ext cx="8229600" cy="4525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5516606C-D3A7-4BC6-9963-289568812B75}"/>
              </a:ext>
            </a:extLst>
          </p:cNvPr>
          <p:cNvSpPr>
            <a:spLocks noGrp="1" noChangeArrowheads="1"/>
          </p:cNvSpPr>
          <p:nvPr>
            <p:ph type="dt" sz="half" idx="10"/>
          </p:nvPr>
        </p:nvSpPr>
        <p:spPr/>
        <p:txBody>
          <a:bodyPr/>
          <a:lstStyle>
            <a:lvl1pPr>
              <a:defRPr/>
            </a:lvl1pPr>
          </a:lstStyle>
          <a:p>
            <a:pPr>
              <a:defRPr/>
            </a:pPr>
            <a:fld id="{0AEF8E2E-924A-4EAC-8851-AAF3486DF0D5}" type="datetime1">
              <a:rPr lang="en-US" altLang="en-US"/>
              <a:pPr>
                <a:defRPr/>
              </a:pPr>
              <a:t>8/14/2020</a:t>
            </a:fld>
            <a:endParaRPr lang="en-US" altLang="en-US"/>
          </a:p>
        </p:txBody>
      </p:sp>
      <p:sp>
        <p:nvSpPr>
          <p:cNvPr id="5" name="Footer Placeholder 4">
            <a:extLst>
              <a:ext uri="{FF2B5EF4-FFF2-40B4-BE49-F238E27FC236}">
                <a16:creationId xmlns:a16="http://schemas.microsoft.com/office/drawing/2014/main" id="{3EFC8692-5EB2-497D-9FFF-C3FBD661CADF}"/>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A26AA1A8-F2C9-45E6-93BF-DE5F189F7781}"/>
              </a:ext>
            </a:extLst>
          </p:cNvPr>
          <p:cNvSpPr>
            <a:spLocks noGrp="1"/>
          </p:cNvSpPr>
          <p:nvPr>
            <p:ph type="sldNum" sz="quarter" idx="12"/>
          </p:nvPr>
        </p:nvSpPr>
        <p:spPr/>
        <p:txBody>
          <a:bodyPr/>
          <a:lstStyle>
            <a:lvl1pPr>
              <a:defRPr/>
            </a:lvl1pPr>
          </a:lstStyle>
          <a:p>
            <a:pPr>
              <a:defRPr/>
            </a:pPr>
            <a:fld id="{00123138-4E90-41F3-AC24-C8D28C37CE9B}" type="slidenum">
              <a:rPr lang="en-US" altLang="en-US"/>
              <a:pPr>
                <a:defRPr/>
              </a:pPr>
              <a:t>‹#›</a:t>
            </a:fld>
            <a:endParaRPr lang="en-US" altLang="en-US"/>
          </a:p>
        </p:txBody>
      </p:sp>
    </p:spTree>
    <p:extLst>
      <p:ext uri="{BB962C8B-B14F-4D97-AF65-F5344CB8AC3E}">
        <p14:creationId xmlns:p14="http://schemas.microsoft.com/office/powerpoint/2010/main" val="24424176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29802801-09B5-412A-A181-E75BD143E85A}"/>
              </a:ext>
            </a:extLst>
          </p:cNvPr>
          <p:cNvSpPr>
            <a:spLocks noGrp="1" noChangeArrowheads="1"/>
          </p:cNvSpPr>
          <p:nvPr>
            <p:ph type="dt" sz="half" idx="10"/>
          </p:nvPr>
        </p:nvSpPr>
        <p:spPr/>
        <p:txBody>
          <a:bodyPr/>
          <a:lstStyle>
            <a:lvl1pPr>
              <a:defRPr/>
            </a:lvl1pPr>
          </a:lstStyle>
          <a:p>
            <a:pPr>
              <a:defRPr/>
            </a:pPr>
            <a:fld id="{CFA9F46F-223F-442B-8E48-CF7613E9E563}" type="datetime1">
              <a:rPr lang="en-US" altLang="en-US"/>
              <a:pPr>
                <a:defRPr/>
              </a:pPr>
              <a:t>8/14/2020</a:t>
            </a:fld>
            <a:endParaRPr lang="en-US" altLang="en-US"/>
          </a:p>
        </p:txBody>
      </p:sp>
      <p:sp>
        <p:nvSpPr>
          <p:cNvPr id="5" name="Footer Placeholder 4">
            <a:extLst>
              <a:ext uri="{FF2B5EF4-FFF2-40B4-BE49-F238E27FC236}">
                <a16:creationId xmlns:a16="http://schemas.microsoft.com/office/drawing/2014/main" id="{B63A57ED-3FBD-4588-B4E0-80575962481E}"/>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280ADD83-BBFB-4DA3-9172-9F9061C4E927}"/>
              </a:ext>
            </a:extLst>
          </p:cNvPr>
          <p:cNvSpPr>
            <a:spLocks noGrp="1"/>
          </p:cNvSpPr>
          <p:nvPr>
            <p:ph type="sldNum" sz="quarter" idx="12"/>
          </p:nvPr>
        </p:nvSpPr>
        <p:spPr/>
        <p:txBody>
          <a:bodyPr/>
          <a:lstStyle>
            <a:lvl1pPr>
              <a:defRPr/>
            </a:lvl1pPr>
          </a:lstStyle>
          <a:p>
            <a:pPr>
              <a:defRPr/>
            </a:pPr>
            <a:fld id="{6D00D3A7-8683-4357-9023-05BD9562B688}" type="slidenum">
              <a:rPr lang="en-US" altLang="en-US"/>
              <a:pPr>
                <a:defRPr/>
              </a:pPr>
              <a:t>‹#›</a:t>
            </a:fld>
            <a:endParaRPr lang="en-US" altLang="en-US"/>
          </a:p>
        </p:txBody>
      </p:sp>
    </p:spTree>
    <p:extLst>
      <p:ext uri="{BB962C8B-B14F-4D97-AF65-F5344CB8AC3E}">
        <p14:creationId xmlns:p14="http://schemas.microsoft.com/office/powerpoint/2010/main" val="384990528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3">
            <a:extLst>
              <a:ext uri="{FF2B5EF4-FFF2-40B4-BE49-F238E27FC236}">
                <a16:creationId xmlns:a16="http://schemas.microsoft.com/office/drawing/2014/main" id="{F3C2E0F6-0012-4157-97E7-8EEBE4EAF36D}"/>
              </a:ext>
            </a:extLst>
          </p:cNvPr>
          <p:cNvSpPr>
            <a:spLocks noGrp="1" noChangeArrowheads="1"/>
          </p:cNvSpPr>
          <p:nvPr>
            <p:ph type="dt" sz="half" idx="10"/>
          </p:nvPr>
        </p:nvSpPr>
        <p:spPr/>
        <p:txBody>
          <a:bodyPr/>
          <a:lstStyle>
            <a:lvl1pPr>
              <a:defRPr/>
            </a:lvl1pPr>
          </a:lstStyle>
          <a:p>
            <a:pPr>
              <a:defRPr/>
            </a:pPr>
            <a:fld id="{B97CD810-ABBC-4D69-88C4-11097B5D8284}" type="datetime1">
              <a:rPr lang="en-US" altLang="en-US"/>
              <a:pPr>
                <a:defRPr/>
              </a:pPr>
              <a:t>8/14/2020</a:t>
            </a:fld>
            <a:endParaRPr lang="en-US" altLang="en-US"/>
          </a:p>
        </p:txBody>
      </p:sp>
      <p:sp>
        <p:nvSpPr>
          <p:cNvPr id="6" name="Footer Placeholder 4">
            <a:extLst>
              <a:ext uri="{FF2B5EF4-FFF2-40B4-BE49-F238E27FC236}">
                <a16:creationId xmlns:a16="http://schemas.microsoft.com/office/drawing/2014/main" id="{42F28ABA-34B9-4EC3-8881-812C7264CEFE}"/>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6856C9D6-5681-4950-939E-2BD1A8072D76}"/>
              </a:ext>
            </a:extLst>
          </p:cNvPr>
          <p:cNvSpPr>
            <a:spLocks noGrp="1"/>
          </p:cNvSpPr>
          <p:nvPr>
            <p:ph type="sldNum" sz="quarter" idx="12"/>
          </p:nvPr>
        </p:nvSpPr>
        <p:spPr/>
        <p:txBody>
          <a:bodyPr/>
          <a:lstStyle>
            <a:lvl1pPr>
              <a:defRPr/>
            </a:lvl1pPr>
          </a:lstStyle>
          <a:p>
            <a:pPr>
              <a:defRPr/>
            </a:pPr>
            <a:fld id="{832F8920-2305-426B-A1A8-D065B9AB287D}" type="slidenum">
              <a:rPr lang="en-US" altLang="en-US"/>
              <a:pPr>
                <a:defRPr/>
              </a:pPr>
              <a:t>‹#›</a:t>
            </a:fld>
            <a:endParaRPr lang="en-US" altLang="en-US"/>
          </a:p>
        </p:txBody>
      </p:sp>
    </p:spTree>
    <p:extLst>
      <p:ext uri="{BB962C8B-B14F-4D97-AF65-F5344CB8AC3E}">
        <p14:creationId xmlns:p14="http://schemas.microsoft.com/office/powerpoint/2010/main" val="19229841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3">
            <a:extLst>
              <a:ext uri="{FF2B5EF4-FFF2-40B4-BE49-F238E27FC236}">
                <a16:creationId xmlns:a16="http://schemas.microsoft.com/office/drawing/2014/main" id="{DC8EA73C-4EC3-4B2A-85FF-7EBFE669B947}"/>
              </a:ext>
            </a:extLst>
          </p:cNvPr>
          <p:cNvSpPr>
            <a:spLocks noGrp="1" noChangeArrowheads="1"/>
          </p:cNvSpPr>
          <p:nvPr>
            <p:ph type="dt" sz="half" idx="10"/>
          </p:nvPr>
        </p:nvSpPr>
        <p:spPr/>
        <p:txBody>
          <a:bodyPr/>
          <a:lstStyle>
            <a:lvl1pPr>
              <a:defRPr/>
            </a:lvl1pPr>
          </a:lstStyle>
          <a:p>
            <a:pPr>
              <a:defRPr/>
            </a:pPr>
            <a:fld id="{2628FCBC-5F93-476C-8910-B529223CAC07}" type="datetime1">
              <a:rPr lang="en-US" altLang="en-US"/>
              <a:pPr>
                <a:defRPr/>
              </a:pPr>
              <a:t>8/14/2020</a:t>
            </a:fld>
            <a:endParaRPr lang="en-US" altLang="en-US"/>
          </a:p>
        </p:txBody>
      </p:sp>
      <p:sp>
        <p:nvSpPr>
          <p:cNvPr id="8" name="Footer Placeholder 4">
            <a:extLst>
              <a:ext uri="{FF2B5EF4-FFF2-40B4-BE49-F238E27FC236}">
                <a16:creationId xmlns:a16="http://schemas.microsoft.com/office/drawing/2014/main" id="{3B31BA86-CE36-4771-887B-F19E0E7BE6DD}"/>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9" name="Slide Number Placeholder 5">
            <a:extLst>
              <a:ext uri="{FF2B5EF4-FFF2-40B4-BE49-F238E27FC236}">
                <a16:creationId xmlns:a16="http://schemas.microsoft.com/office/drawing/2014/main" id="{F610CD6D-10CA-4A65-8BE2-760F8D0EFB5C}"/>
              </a:ext>
            </a:extLst>
          </p:cNvPr>
          <p:cNvSpPr>
            <a:spLocks noGrp="1"/>
          </p:cNvSpPr>
          <p:nvPr>
            <p:ph type="sldNum" sz="quarter" idx="12"/>
          </p:nvPr>
        </p:nvSpPr>
        <p:spPr/>
        <p:txBody>
          <a:bodyPr/>
          <a:lstStyle>
            <a:lvl1pPr>
              <a:defRPr/>
            </a:lvl1pPr>
          </a:lstStyle>
          <a:p>
            <a:pPr>
              <a:defRPr/>
            </a:pPr>
            <a:fld id="{97DD4A89-5A2E-463E-954C-3F994EAFEA27}" type="slidenum">
              <a:rPr lang="en-US" altLang="en-US"/>
              <a:pPr>
                <a:defRPr/>
              </a:pPr>
              <a:t>‹#›</a:t>
            </a:fld>
            <a:endParaRPr lang="en-US" altLang="en-US"/>
          </a:p>
        </p:txBody>
      </p:sp>
    </p:spTree>
    <p:extLst>
      <p:ext uri="{BB962C8B-B14F-4D97-AF65-F5344CB8AC3E}">
        <p14:creationId xmlns:p14="http://schemas.microsoft.com/office/powerpoint/2010/main" val="9539776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Date Placeholder 3">
            <a:extLst>
              <a:ext uri="{FF2B5EF4-FFF2-40B4-BE49-F238E27FC236}">
                <a16:creationId xmlns:a16="http://schemas.microsoft.com/office/drawing/2014/main" id="{B8DEE369-2FBF-4703-92E2-56DFF0E36CD1}"/>
              </a:ext>
            </a:extLst>
          </p:cNvPr>
          <p:cNvSpPr>
            <a:spLocks noGrp="1" noChangeArrowheads="1"/>
          </p:cNvSpPr>
          <p:nvPr>
            <p:ph type="dt" sz="half" idx="10"/>
          </p:nvPr>
        </p:nvSpPr>
        <p:spPr/>
        <p:txBody>
          <a:bodyPr/>
          <a:lstStyle>
            <a:lvl1pPr>
              <a:defRPr/>
            </a:lvl1pPr>
          </a:lstStyle>
          <a:p>
            <a:pPr>
              <a:defRPr/>
            </a:pPr>
            <a:fld id="{390CF477-F624-43D6-B95E-E41232481E16}" type="datetime1">
              <a:rPr lang="en-US" altLang="en-US"/>
              <a:pPr>
                <a:defRPr/>
              </a:pPr>
              <a:t>8/14/2020</a:t>
            </a:fld>
            <a:endParaRPr lang="en-US" altLang="en-US"/>
          </a:p>
        </p:txBody>
      </p:sp>
      <p:sp>
        <p:nvSpPr>
          <p:cNvPr id="4" name="Footer Placeholder 4">
            <a:extLst>
              <a:ext uri="{FF2B5EF4-FFF2-40B4-BE49-F238E27FC236}">
                <a16:creationId xmlns:a16="http://schemas.microsoft.com/office/drawing/2014/main" id="{E67E9B70-B2A7-468B-8958-D99FEC7AB10B}"/>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78CA6898-91FE-4FCD-BA2E-99502032CF6E}"/>
              </a:ext>
            </a:extLst>
          </p:cNvPr>
          <p:cNvSpPr>
            <a:spLocks noGrp="1"/>
          </p:cNvSpPr>
          <p:nvPr>
            <p:ph type="sldNum" sz="quarter" idx="12"/>
          </p:nvPr>
        </p:nvSpPr>
        <p:spPr/>
        <p:txBody>
          <a:bodyPr/>
          <a:lstStyle>
            <a:lvl1pPr>
              <a:defRPr/>
            </a:lvl1pPr>
          </a:lstStyle>
          <a:p>
            <a:pPr>
              <a:defRPr/>
            </a:pPr>
            <a:fld id="{FCA829A7-8FFB-4114-8697-49164DEFAE76}" type="slidenum">
              <a:rPr lang="en-US" altLang="en-US"/>
              <a:pPr>
                <a:defRPr/>
              </a:pPr>
              <a:t>‹#›</a:t>
            </a:fld>
            <a:endParaRPr lang="en-US" altLang="en-US"/>
          </a:p>
        </p:txBody>
      </p:sp>
    </p:spTree>
    <p:extLst>
      <p:ext uri="{BB962C8B-B14F-4D97-AF65-F5344CB8AC3E}">
        <p14:creationId xmlns:p14="http://schemas.microsoft.com/office/powerpoint/2010/main" val="424909967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0F2E6C9-48BB-48DD-8DF8-C72A49E34185}"/>
              </a:ext>
            </a:extLst>
          </p:cNvPr>
          <p:cNvSpPr>
            <a:spLocks noGrp="1" noChangeArrowheads="1"/>
          </p:cNvSpPr>
          <p:nvPr>
            <p:ph type="dt" sz="half" idx="10"/>
          </p:nvPr>
        </p:nvSpPr>
        <p:spPr/>
        <p:txBody>
          <a:bodyPr/>
          <a:lstStyle>
            <a:lvl1pPr>
              <a:defRPr/>
            </a:lvl1pPr>
          </a:lstStyle>
          <a:p>
            <a:pPr>
              <a:defRPr/>
            </a:pPr>
            <a:fld id="{85229EBF-3C71-4357-9B71-C0549B535772}" type="datetime1">
              <a:rPr lang="en-US" altLang="en-US"/>
              <a:pPr>
                <a:defRPr/>
              </a:pPr>
              <a:t>8/14/2020</a:t>
            </a:fld>
            <a:endParaRPr lang="en-US" altLang="en-US"/>
          </a:p>
        </p:txBody>
      </p:sp>
      <p:sp>
        <p:nvSpPr>
          <p:cNvPr id="3" name="Footer Placeholder 4">
            <a:extLst>
              <a:ext uri="{FF2B5EF4-FFF2-40B4-BE49-F238E27FC236}">
                <a16:creationId xmlns:a16="http://schemas.microsoft.com/office/drawing/2014/main" id="{AA1A8C93-C906-408A-A970-1343AE79112B}"/>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4" name="Slide Number Placeholder 5">
            <a:extLst>
              <a:ext uri="{FF2B5EF4-FFF2-40B4-BE49-F238E27FC236}">
                <a16:creationId xmlns:a16="http://schemas.microsoft.com/office/drawing/2014/main" id="{8D1998B5-CA15-4238-8B43-1645728F8D63}"/>
              </a:ext>
            </a:extLst>
          </p:cNvPr>
          <p:cNvSpPr>
            <a:spLocks noGrp="1"/>
          </p:cNvSpPr>
          <p:nvPr>
            <p:ph type="sldNum" sz="quarter" idx="12"/>
          </p:nvPr>
        </p:nvSpPr>
        <p:spPr/>
        <p:txBody>
          <a:bodyPr/>
          <a:lstStyle>
            <a:lvl1pPr>
              <a:defRPr/>
            </a:lvl1pPr>
          </a:lstStyle>
          <a:p>
            <a:pPr>
              <a:defRPr/>
            </a:pPr>
            <a:fld id="{928B9D3C-E884-414A-A3A0-D54E9680B81D}" type="slidenum">
              <a:rPr lang="en-US" altLang="en-US"/>
              <a:pPr>
                <a:defRPr/>
              </a:pPr>
              <a:t>‹#›</a:t>
            </a:fld>
            <a:endParaRPr lang="en-US" altLang="en-US"/>
          </a:p>
        </p:txBody>
      </p:sp>
    </p:spTree>
    <p:extLst>
      <p:ext uri="{BB962C8B-B14F-4D97-AF65-F5344CB8AC3E}">
        <p14:creationId xmlns:p14="http://schemas.microsoft.com/office/powerpoint/2010/main" val="15189509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noProof="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a:extLst>
              <a:ext uri="{FF2B5EF4-FFF2-40B4-BE49-F238E27FC236}">
                <a16:creationId xmlns:a16="http://schemas.microsoft.com/office/drawing/2014/main" id="{D23C12F6-0953-4B75-9581-0C5F14648993}"/>
              </a:ext>
            </a:extLst>
          </p:cNvPr>
          <p:cNvSpPr>
            <a:spLocks noGrp="1" noChangeArrowheads="1"/>
          </p:cNvSpPr>
          <p:nvPr>
            <p:ph type="dt" sz="half" idx="10"/>
          </p:nvPr>
        </p:nvSpPr>
        <p:spPr/>
        <p:txBody>
          <a:bodyPr/>
          <a:lstStyle>
            <a:lvl1pPr>
              <a:defRPr/>
            </a:lvl1pPr>
          </a:lstStyle>
          <a:p>
            <a:pPr>
              <a:defRPr/>
            </a:pPr>
            <a:fld id="{DE1A526C-0371-4F19-831E-8022991588AA}" type="datetime1">
              <a:rPr lang="en-US" altLang="en-US"/>
              <a:pPr>
                <a:defRPr/>
              </a:pPr>
              <a:t>8/14/2020</a:t>
            </a:fld>
            <a:endParaRPr lang="en-US" altLang="en-US"/>
          </a:p>
        </p:txBody>
      </p:sp>
      <p:sp>
        <p:nvSpPr>
          <p:cNvPr id="6" name="Footer Placeholder 4">
            <a:extLst>
              <a:ext uri="{FF2B5EF4-FFF2-40B4-BE49-F238E27FC236}">
                <a16:creationId xmlns:a16="http://schemas.microsoft.com/office/drawing/2014/main" id="{595B7E4A-5C37-4D71-B76E-FBD5FD2F5F1E}"/>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61838A49-E995-4E8A-972A-04318AEAF421}"/>
              </a:ext>
            </a:extLst>
          </p:cNvPr>
          <p:cNvSpPr>
            <a:spLocks noGrp="1"/>
          </p:cNvSpPr>
          <p:nvPr>
            <p:ph type="sldNum" sz="quarter" idx="12"/>
          </p:nvPr>
        </p:nvSpPr>
        <p:spPr/>
        <p:txBody>
          <a:bodyPr/>
          <a:lstStyle>
            <a:lvl1pPr>
              <a:defRPr/>
            </a:lvl1pPr>
          </a:lstStyle>
          <a:p>
            <a:pPr>
              <a:defRPr/>
            </a:pPr>
            <a:fld id="{E28224C8-7802-4630-BBC3-DD5395B15B34}" type="slidenum">
              <a:rPr lang="en-US" altLang="en-US"/>
              <a:pPr>
                <a:defRPr/>
              </a:pPr>
              <a:t>‹#›</a:t>
            </a:fld>
            <a:endParaRPr lang="en-US" altLang="en-US"/>
          </a:p>
        </p:txBody>
      </p:sp>
    </p:spTree>
    <p:extLst>
      <p:ext uri="{BB962C8B-B14F-4D97-AF65-F5344CB8AC3E}">
        <p14:creationId xmlns:p14="http://schemas.microsoft.com/office/powerpoint/2010/main" val="39130342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noProof="0"/>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a:extLst>
              <a:ext uri="{FF2B5EF4-FFF2-40B4-BE49-F238E27FC236}">
                <a16:creationId xmlns:a16="http://schemas.microsoft.com/office/drawing/2014/main" id="{1A1754B5-36E6-4538-83DB-360067DDF0FD}"/>
              </a:ext>
            </a:extLst>
          </p:cNvPr>
          <p:cNvSpPr>
            <a:spLocks noGrp="1" noChangeArrowheads="1"/>
          </p:cNvSpPr>
          <p:nvPr>
            <p:ph type="dt" sz="half" idx="10"/>
          </p:nvPr>
        </p:nvSpPr>
        <p:spPr/>
        <p:txBody>
          <a:bodyPr/>
          <a:lstStyle>
            <a:lvl1pPr>
              <a:defRPr/>
            </a:lvl1pPr>
          </a:lstStyle>
          <a:p>
            <a:pPr>
              <a:defRPr/>
            </a:pPr>
            <a:fld id="{068B933B-35B6-4D45-8110-9A1E8C6678C1}" type="datetime1">
              <a:rPr lang="en-US" altLang="en-US"/>
              <a:pPr>
                <a:defRPr/>
              </a:pPr>
              <a:t>8/14/2020</a:t>
            </a:fld>
            <a:endParaRPr lang="en-US" altLang="en-US"/>
          </a:p>
        </p:txBody>
      </p:sp>
      <p:sp>
        <p:nvSpPr>
          <p:cNvPr id="6" name="Footer Placeholder 4">
            <a:extLst>
              <a:ext uri="{FF2B5EF4-FFF2-40B4-BE49-F238E27FC236}">
                <a16:creationId xmlns:a16="http://schemas.microsoft.com/office/drawing/2014/main" id="{2962F25D-0DD5-4555-AD3B-6732313BBFC6}"/>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8F29BE06-9A5A-4D61-9233-F6C1E437B813}"/>
              </a:ext>
            </a:extLst>
          </p:cNvPr>
          <p:cNvSpPr>
            <a:spLocks noGrp="1"/>
          </p:cNvSpPr>
          <p:nvPr>
            <p:ph type="sldNum" sz="quarter" idx="12"/>
          </p:nvPr>
        </p:nvSpPr>
        <p:spPr/>
        <p:txBody>
          <a:bodyPr/>
          <a:lstStyle>
            <a:lvl1pPr>
              <a:defRPr/>
            </a:lvl1pPr>
          </a:lstStyle>
          <a:p>
            <a:pPr>
              <a:defRPr/>
            </a:pPr>
            <a:fld id="{92B28F21-2952-4CB7-A827-3B1CE25B4C74}" type="slidenum">
              <a:rPr lang="en-US" altLang="en-US"/>
              <a:pPr>
                <a:defRPr/>
              </a:pPr>
              <a:t>‹#›</a:t>
            </a:fld>
            <a:endParaRPr lang="en-US" altLang="en-US"/>
          </a:p>
        </p:txBody>
      </p:sp>
    </p:spTree>
    <p:extLst>
      <p:ext uri="{BB962C8B-B14F-4D97-AF65-F5344CB8AC3E}">
        <p14:creationId xmlns:p14="http://schemas.microsoft.com/office/powerpoint/2010/main" val="295409130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CD48C2A-4F33-44E7-8E66-D5F50B9E4E2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555EDA1F-782F-4B04-A58C-9468F566E1BA}"/>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Date Placeholder 3">
            <a:extLst>
              <a:ext uri="{FF2B5EF4-FFF2-40B4-BE49-F238E27FC236}">
                <a16:creationId xmlns:a16="http://schemas.microsoft.com/office/drawing/2014/main" id="{3B167E22-F57E-46FA-A0C8-B75C9B06E051}"/>
              </a:ext>
            </a:extLst>
          </p:cNvPr>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prstTxWarp prst="textNoShape">
              <a:avLst/>
            </a:prstTxWarp>
          </a:bodyPr>
          <a:lstStyle>
            <a:lvl1pPr eaLnBrk="0" hangingPunct="0">
              <a:defRPr sz="1200">
                <a:latin typeface="Calibri" panose="020F0502020204030204" pitchFamily="34" charset="0"/>
                <a:cs typeface="Arial" panose="020B0604020202020204" pitchFamily="34" charset="0"/>
              </a:defRPr>
            </a:lvl1pPr>
          </a:lstStyle>
          <a:p>
            <a:pPr>
              <a:defRPr/>
            </a:pPr>
            <a:fld id="{174A45C8-A899-492A-8EA8-14343FF9A8AD}" type="datetime1">
              <a:rPr lang="en-US" altLang="en-US"/>
              <a:pPr>
                <a:defRPr/>
              </a:pPr>
              <a:t>8/14/2020</a:t>
            </a:fld>
            <a:endParaRPr lang="en-US" altLang="en-US"/>
          </a:p>
        </p:txBody>
      </p:sp>
      <p:sp>
        <p:nvSpPr>
          <p:cNvPr id="1029" name="Footer Placeholder 4">
            <a:extLst>
              <a:ext uri="{FF2B5EF4-FFF2-40B4-BE49-F238E27FC236}">
                <a16:creationId xmlns:a16="http://schemas.microsoft.com/office/drawing/2014/main" id="{F8354774-DFB6-4CC7-AEB9-760C45960702}"/>
              </a:ext>
            </a:extLst>
          </p:cNvPr>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0" hangingPunct="0">
              <a:defRPr sz="1200">
                <a:latin typeface="Calibri" panose="020F0502020204030204" pitchFamily="34" charset="0"/>
                <a:cs typeface="Arial" panose="020B0604020202020204"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7BF5EBA1-7DAE-4A93-9F88-DE8A0C7F4C30}"/>
              </a:ext>
            </a:extLst>
          </p:cNvPr>
          <p:cNvSpPr>
            <a:spLocks noGrp="1"/>
          </p:cNvSpPr>
          <p:nvPr>
            <p:ph type="sldNum" sz="quarter" idx="4"/>
          </p:nvPr>
        </p:nvSpPr>
        <p:spPr>
          <a:xfrm>
            <a:off x="6553200" y="6356350"/>
            <a:ext cx="2133600" cy="365125"/>
          </a:xfrm>
          <a:prstGeom prst="rect">
            <a:avLst/>
          </a:prstGeom>
          <a:noFill/>
          <a:ln w="9525" cap="flat" cmpd="sng" algn="ctr">
            <a:noFill/>
            <a:prstDash val="solid"/>
            <a:round/>
            <a:headEnd type="none" w="med" len="med"/>
            <a:tailEnd type="none" w="med" len="med"/>
          </a:ln>
        </p:spPr>
        <p:txBody>
          <a:bodyPr vert="horz" wrap="square" lIns="91440" tIns="45720" rIns="91440" bIns="45720" numCol="1" anchor="ctr" anchorCtr="0" compatLnSpc="1">
            <a:prstTxWarp prst="textNoShape">
              <a:avLst/>
            </a:prstTxWarp>
          </a:bodyPr>
          <a:lstStyle>
            <a:lvl1pPr algn="r">
              <a:defRPr sz="1200">
                <a:latin typeface="Calibri" panose="020F0502020204030204" pitchFamily="34" charset="0"/>
              </a:defRPr>
            </a:lvl1pPr>
          </a:lstStyle>
          <a:p>
            <a:pPr>
              <a:defRPr/>
            </a:pPr>
            <a:fld id="{2D4CDF0D-0662-4C06-9E9D-A7BE0E46FBB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2pPr>
      <a:lvl3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3pPr>
      <a:lvl4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4pPr>
      <a:lvl5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image" Target="../media/image3.png"/><Relationship Id="rId3" Type="http://schemas.openxmlformats.org/officeDocument/2006/relationships/tags" Target="../tags/tag4.xml"/><Relationship Id="rId7" Type="http://schemas.openxmlformats.org/officeDocument/2006/relationships/tags" Target="../tags/tag6.xml"/><Relationship Id="rId12"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audio" Target="../media/media1.m4a"/><Relationship Id="rId11" Type="http://schemas.openxmlformats.org/officeDocument/2006/relationships/image" Target="../media/image1.png"/><Relationship Id="rId5" Type="http://schemas.microsoft.com/office/2007/relationships/media" Target="../media/media1.m4a"/><Relationship Id="rId10"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tags" Target="../tags/tag8.xml"/></Relationships>
</file>

<file path=ppt/slides/_rels/slide10.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3.png"/><Relationship Id="rId3" Type="http://schemas.openxmlformats.org/officeDocument/2006/relationships/tags" Target="../tags/tag54.xml"/><Relationship Id="rId7" Type="http://schemas.openxmlformats.org/officeDocument/2006/relationships/tags" Target="../tags/tag56.xml"/><Relationship Id="rId12" Type="http://schemas.openxmlformats.org/officeDocument/2006/relationships/image" Target="../media/image5.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audio" Target="../media/media10.m4a"/><Relationship Id="rId11" Type="http://schemas.openxmlformats.org/officeDocument/2006/relationships/image" Target="../media/image4.png"/><Relationship Id="rId5" Type="http://schemas.microsoft.com/office/2007/relationships/media" Target="../media/media10.m4a"/><Relationship Id="rId10" Type="http://schemas.openxmlformats.org/officeDocument/2006/relationships/slideLayout" Target="../slideLayouts/slideLayout2.xml"/><Relationship Id="rId4" Type="http://schemas.openxmlformats.org/officeDocument/2006/relationships/tags" Target="../tags/tag55.xml"/><Relationship Id="rId9" Type="http://schemas.openxmlformats.org/officeDocument/2006/relationships/tags" Target="../tags/tag58.xml"/></Relationships>
</file>

<file path=ppt/slides/_rels/slide11.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image" Target="../media/image5.png"/><Relationship Id="rId3" Type="http://schemas.openxmlformats.org/officeDocument/2006/relationships/tags" Target="../tags/tag61.xml"/><Relationship Id="rId7" Type="http://schemas.openxmlformats.org/officeDocument/2006/relationships/audio" Target="../media/media11.m4a"/><Relationship Id="rId12" Type="http://schemas.openxmlformats.org/officeDocument/2006/relationships/image" Target="../media/image4.png"/><Relationship Id="rId2" Type="http://schemas.openxmlformats.org/officeDocument/2006/relationships/tags" Target="../tags/tag60.xml"/><Relationship Id="rId1" Type="http://schemas.openxmlformats.org/officeDocument/2006/relationships/tags" Target="../tags/tag59.xml"/><Relationship Id="rId6" Type="http://schemas.microsoft.com/office/2007/relationships/media" Target="../media/media11.m4a"/><Relationship Id="rId11" Type="http://schemas.openxmlformats.org/officeDocument/2006/relationships/slideLayout" Target="../slideLayouts/slideLayout2.xml"/><Relationship Id="rId5" Type="http://schemas.openxmlformats.org/officeDocument/2006/relationships/tags" Target="../tags/tag63.xml"/><Relationship Id="rId15" Type="http://schemas.openxmlformats.org/officeDocument/2006/relationships/image" Target="../media/image3.png"/><Relationship Id="rId10" Type="http://schemas.openxmlformats.org/officeDocument/2006/relationships/tags" Target="../tags/tag66.xml"/><Relationship Id="rId4" Type="http://schemas.openxmlformats.org/officeDocument/2006/relationships/tags" Target="../tags/tag62.xml"/><Relationship Id="rId9" Type="http://schemas.openxmlformats.org/officeDocument/2006/relationships/tags" Target="../tags/tag65.xml"/><Relationship Id="rId1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image" Target="../media/image5.png"/><Relationship Id="rId3" Type="http://schemas.openxmlformats.org/officeDocument/2006/relationships/tags" Target="../tags/tag69.xml"/><Relationship Id="rId7" Type="http://schemas.openxmlformats.org/officeDocument/2006/relationships/audio" Target="../media/media12.m4a"/><Relationship Id="rId12" Type="http://schemas.openxmlformats.org/officeDocument/2006/relationships/image" Target="../media/image4.png"/><Relationship Id="rId2" Type="http://schemas.openxmlformats.org/officeDocument/2006/relationships/tags" Target="../tags/tag68.xml"/><Relationship Id="rId16" Type="http://schemas.openxmlformats.org/officeDocument/2006/relationships/image" Target="../media/image3.png"/><Relationship Id="rId1" Type="http://schemas.openxmlformats.org/officeDocument/2006/relationships/tags" Target="../tags/tag67.xml"/><Relationship Id="rId6" Type="http://schemas.microsoft.com/office/2007/relationships/media" Target="../media/media12.m4a"/><Relationship Id="rId11" Type="http://schemas.openxmlformats.org/officeDocument/2006/relationships/slideLayout" Target="../slideLayouts/slideLayout2.xml"/><Relationship Id="rId5" Type="http://schemas.openxmlformats.org/officeDocument/2006/relationships/tags" Target="../tags/tag71.xml"/><Relationship Id="rId15" Type="http://schemas.openxmlformats.org/officeDocument/2006/relationships/image" Target="../media/image10.png"/><Relationship Id="rId10" Type="http://schemas.openxmlformats.org/officeDocument/2006/relationships/tags" Target="../tags/tag74.xml"/><Relationship Id="rId4" Type="http://schemas.openxmlformats.org/officeDocument/2006/relationships/tags" Target="../tags/tag70.xml"/><Relationship Id="rId9" Type="http://schemas.openxmlformats.org/officeDocument/2006/relationships/tags" Target="../tags/tag73.xml"/><Relationship Id="rId1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5.png"/><Relationship Id="rId3" Type="http://schemas.openxmlformats.org/officeDocument/2006/relationships/tags" Target="../tags/tag77.xml"/><Relationship Id="rId7" Type="http://schemas.openxmlformats.org/officeDocument/2006/relationships/audio" Target="../media/media13.m4a"/><Relationship Id="rId12" Type="http://schemas.openxmlformats.org/officeDocument/2006/relationships/image" Target="../media/image4.png"/><Relationship Id="rId2" Type="http://schemas.openxmlformats.org/officeDocument/2006/relationships/tags" Target="../tags/tag76.xml"/><Relationship Id="rId16" Type="http://schemas.openxmlformats.org/officeDocument/2006/relationships/image" Target="../media/image3.png"/><Relationship Id="rId1" Type="http://schemas.openxmlformats.org/officeDocument/2006/relationships/tags" Target="../tags/tag75.xml"/><Relationship Id="rId6" Type="http://schemas.microsoft.com/office/2007/relationships/media" Target="../media/media13.m4a"/><Relationship Id="rId11" Type="http://schemas.openxmlformats.org/officeDocument/2006/relationships/slideLayout" Target="../slideLayouts/slideLayout2.xml"/><Relationship Id="rId5" Type="http://schemas.openxmlformats.org/officeDocument/2006/relationships/tags" Target="../tags/tag79.xml"/><Relationship Id="rId15" Type="http://schemas.openxmlformats.org/officeDocument/2006/relationships/image" Target="../media/image12.png"/><Relationship Id="rId10" Type="http://schemas.openxmlformats.org/officeDocument/2006/relationships/tags" Target="../tags/tag82.xml"/><Relationship Id="rId4" Type="http://schemas.openxmlformats.org/officeDocument/2006/relationships/tags" Target="../tags/tag78.xml"/><Relationship Id="rId9" Type="http://schemas.openxmlformats.org/officeDocument/2006/relationships/tags" Target="../tags/tag81.xml"/><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5.png"/><Relationship Id="rId3" Type="http://schemas.openxmlformats.org/officeDocument/2006/relationships/tags" Target="../tags/tag85.xml"/><Relationship Id="rId7" Type="http://schemas.openxmlformats.org/officeDocument/2006/relationships/audio" Target="../media/media14.m4a"/><Relationship Id="rId12" Type="http://schemas.openxmlformats.org/officeDocument/2006/relationships/image" Target="../media/image4.png"/><Relationship Id="rId2" Type="http://schemas.openxmlformats.org/officeDocument/2006/relationships/tags" Target="../tags/tag84.xml"/><Relationship Id="rId1" Type="http://schemas.openxmlformats.org/officeDocument/2006/relationships/tags" Target="../tags/tag83.xml"/><Relationship Id="rId6" Type="http://schemas.microsoft.com/office/2007/relationships/media" Target="../media/media14.m4a"/><Relationship Id="rId11" Type="http://schemas.openxmlformats.org/officeDocument/2006/relationships/slideLayout" Target="../slideLayouts/slideLayout2.xml"/><Relationship Id="rId5" Type="http://schemas.openxmlformats.org/officeDocument/2006/relationships/tags" Target="../tags/tag87.xml"/><Relationship Id="rId10" Type="http://schemas.openxmlformats.org/officeDocument/2006/relationships/tags" Target="../tags/tag90.xml"/><Relationship Id="rId4" Type="http://schemas.openxmlformats.org/officeDocument/2006/relationships/tags" Target="../tags/tag86.xml"/><Relationship Id="rId9" Type="http://schemas.openxmlformats.org/officeDocument/2006/relationships/tags" Target="../tags/tag89.xml"/><Relationship Id="rId1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5.png"/><Relationship Id="rId3" Type="http://schemas.openxmlformats.org/officeDocument/2006/relationships/tags" Target="../tags/tag93.xml"/><Relationship Id="rId7" Type="http://schemas.openxmlformats.org/officeDocument/2006/relationships/audio" Target="../media/media15.m4a"/><Relationship Id="rId12" Type="http://schemas.openxmlformats.org/officeDocument/2006/relationships/image" Target="../media/image4.png"/><Relationship Id="rId2" Type="http://schemas.openxmlformats.org/officeDocument/2006/relationships/tags" Target="../tags/tag92.xml"/><Relationship Id="rId1" Type="http://schemas.openxmlformats.org/officeDocument/2006/relationships/tags" Target="../tags/tag91.xml"/><Relationship Id="rId6" Type="http://schemas.microsoft.com/office/2007/relationships/media" Target="../media/media15.m4a"/><Relationship Id="rId11" Type="http://schemas.openxmlformats.org/officeDocument/2006/relationships/slideLayout" Target="../slideLayouts/slideLayout2.xml"/><Relationship Id="rId5" Type="http://schemas.openxmlformats.org/officeDocument/2006/relationships/tags" Target="../tags/tag95.xml"/><Relationship Id="rId15" Type="http://schemas.openxmlformats.org/officeDocument/2006/relationships/image" Target="../media/image3.png"/><Relationship Id="rId10" Type="http://schemas.openxmlformats.org/officeDocument/2006/relationships/tags" Target="../tags/tag98.xml"/><Relationship Id="rId4" Type="http://schemas.openxmlformats.org/officeDocument/2006/relationships/tags" Target="../tags/tag94.xml"/><Relationship Id="rId9" Type="http://schemas.openxmlformats.org/officeDocument/2006/relationships/tags" Target="../tags/tag97.xml"/><Relationship Id="rId1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image" Target="../media/image5.png"/><Relationship Id="rId3" Type="http://schemas.openxmlformats.org/officeDocument/2006/relationships/tags" Target="../tags/tag101.xml"/><Relationship Id="rId7" Type="http://schemas.openxmlformats.org/officeDocument/2006/relationships/audio" Target="../media/media16.m4a"/><Relationship Id="rId12" Type="http://schemas.openxmlformats.org/officeDocument/2006/relationships/image" Target="../media/image4.png"/><Relationship Id="rId2" Type="http://schemas.openxmlformats.org/officeDocument/2006/relationships/tags" Target="../tags/tag100.xml"/><Relationship Id="rId16" Type="http://schemas.openxmlformats.org/officeDocument/2006/relationships/image" Target="../media/image3.png"/><Relationship Id="rId1" Type="http://schemas.openxmlformats.org/officeDocument/2006/relationships/tags" Target="../tags/tag99.xml"/><Relationship Id="rId6" Type="http://schemas.microsoft.com/office/2007/relationships/media" Target="../media/media16.m4a"/><Relationship Id="rId11" Type="http://schemas.openxmlformats.org/officeDocument/2006/relationships/slideLayout" Target="../slideLayouts/slideLayout2.xml"/><Relationship Id="rId5" Type="http://schemas.openxmlformats.org/officeDocument/2006/relationships/tags" Target="../tags/tag103.xml"/><Relationship Id="rId15" Type="http://schemas.openxmlformats.org/officeDocument/2006/relationships/image" Target="../media/image12.png"/><Relationship Id="rId10" Type="http://schemas.openxmlformats.org/officeDocument/2006/relationships/tags" Target="../tags/tag106.xml"/><Relationship Id="rId4" Type="http://schemas.openxmlformats.org/officeDocument/2006/relationships/tags" Target="../tags/tag102.xml"/><Relationship Id="rId9" Type="http://schemas.openxmlformats.org/officeDocument/2006/relationships/tags" Target="../tags/tag105.xml"/><Relationship Id="rId1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image" Target="../media/image3.png"/><Relationship Id="rId3" Type="http://schemas.openxmlformats.org/officeDocument/2006/relationships/tags" Target="../tags/tag109.xml"/><Relationship Id="rId7" Type="http://schemas.openxmlformats.org/officeDocument/2006/relationships/tags" Target="../tags/tag111.xml"/><Relationship Id="rId12" Type="http://schemas.openxmlformats.org/officeDocument/2006/relationships/image" Target="../media/image5.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audio" Target="../media/media17.m4a"/><Relationship Id="rId11" Type="http://schemas.openxmlformats.org/officeDocument/2006/relationships/image" Target="../media/image4.png"/><Relationship Id="rId5" Type="http://schemas.microsoft.com/office/2007/relationships/media" Target="../media/media17.m4a"/><Relationship Id="rId10" Type="http://schemas.openxmlformats.org/officeDocument/2006/relationships/slideLayout" Target="../slideLayouts/slideLayout2.xml"/><Relationship Id="rId4" Type="http://schemas.openxmlformats.org/officeDocument/2006/relationships/tags" Target="../tags/tag110.xml"/><Relationship Id="rId9" Type="http://schemas.openxmlformats.org/officeDocument/2006/relationships/tags" Target="../tags/tag113.xml"/></Relationships>
</file>

<file path=ppt/slides/_rels/slide18.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image" Target="../media/image5.png"/><Relationship Id="rId3" Type="http://schemas.openxmlformats.org/officeDocument/2006/relationships/tags" Target="../tags/tag116.xml"/><Relationship Id="rId7" Type="http://schemas.openxmlformats.org/officeDocument/2006/relationships/audio" Target="../media/media18.m4a"/><Relationship Id="rId12" Type="http://schemas.openxmlformats.org/officeDocument/2006/relationships/image" Target="../media/image4.png"/><Relationship Id="rId2" Type="http://schemas.openxmlformats.org/officeDocument/2006/relationships/tags" Target="../tags/tag115.xml"/><Relationship Id="rId1" Type="http://schemas.openxmlformats.org/officeDocument/2006/relationships/tags" Target="../tags/tag114.xml"/><Relationship Id="rId6" Type="http://schemas.microsoft.com/office/2007/relationships/media" Target="../media/media18.m4a"/><Relationship Id="rId11" Type="http://schemas.openxmlformats.org/officeDocument/2006/relationships/slideLayout" Target="../slideLayouts/slideLayout2.xml"/><Relationship Id="rId5" Type="http://schemas.openxmlformats.org/officeDocument/2006/relationships/tags" Target="../tags/tag118.xml"/><Relationship Id="rId15" Type="http://schemas.openxmlformats.org/officeDocument/2006/relationships/image" Target="../media/image3.png"/><Relationship Id="rId10" Type="http://schemas.openxmlformats.org/officeDocument/2006/relationships/tags" Target="../tags/tag121.xml"/><Relationship Id="rId4" Type="http://schemas.openxmlformats.org/officeDocument/2006/relationships/tags" Target="../tags/tag117.xml"/><Relationship Id="rId9" Type="http://schemas.openxmlformats.org/officeDocument/2006/relationships/tags" Target="../tags/tag120.xml"/><Relationship Id="rId1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audio" Target="../media/media19.m4a"/><Relationship Id="rId13" Type="http://schemas.openxmlformats.org/officeDocument/2006/relationships/image" Target="../media/image4.png"/><Relationship Id="rId3" Type="http://schemas.openxmlformats.org/officeDocument/2006/relationships/tags" Target="../tags/tag124.xml"/><Relationship Id="rId7" Type="http://schemas.microsoft.com/office/2007/relationships/media" Target="../media/media19.m4a"/><Relationship Id="rId12" Type="http://schemas.openxmlformats.org/officeDocument/2006/relationships/slideLayout" Target="../slideLayouts/slideLayout2.xml"/><Relationship Id="rId17" Type="http://schemas.openxmlformats.org/officeDocument/2006/relationships/hyperlink" Target="https://www.tutorialspoint.com/data_structures_algorithms/graph_data_structure.htm" TargetMode="External"/><Relationship Id="rId2" Type="http://schemas.openxmlformats.org/officeDocument/2006/relationships/tags" Target="../tags/tag123.xml"/><Relationship Id="rId16" Type="http://schemas.openxmlformats.org/officeDocument/2006/relationships/image" Target="../media/image3.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0.xml"/><Relationship Id="rId5" Type="http://schemas.openxmlformats.org/officeDocument/2006/relationships/tags" Target="../tags/tag126.xml"/><Relationship Id="rId15" Type="http://schemas.openxmlformats.org/officeDocument/2006/relationships/image" Target="../media/image14.jpeg"/><Relationship Id="rId10" Type="http://schemas.openxmlformats.org/officeDocument/2006/relationships/tags" Target="../tags/tag129.xml"/><Relationship Id="rId4" Type="http://schemas.openxmlformats.org/officeDocument/2006/relationships/tags" Target="../tags/tag125.xml"/><Relationship Id="rId9" Type="http://schemas.openxmlformats.org/officeDocument/2006/relationships/tags" Target="../tags/tag128.xml"/><Relationship Id="rId1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1.xml"/><Relationship Id="rId7" Type="http://schemas.openxmlformats.org/officeDocument/2006/relationships/audio" Target="../media/media2.m4a"/><Relationship Id="rId12" Type="http://schemas.openxmlformats.org/officeDocument/2006/relationships/image" Target="../media/image3.png"/><Relationship Id="rId2" Type="http://schemas.openxmlformats.org/officeDocument/2006/relationships/tags" Target="../tags/tag10.xml"/><Relationship Id="rId1" Type="http://schemas.openxmlformats.org/officeDocument/2006/relationships/tags" Target="../tags/tag9.xml"/><Relationship Id="rId6" Type="http://schemas.microsoft.com/office/2007/relationships/media" Target="../media/media2.m4a"/><Relationship Id="rId11" Type="http://schemas.openxmlformats.org/officeDocument/2006/relationships/image" Target="../media/image6.png"/><Relationship Id="rId5" Type="http://schemas.openxmlformats.org/officeDocument/2006/relationships/tags" Target="../tags/tag13.xml"/><Relationship Id="rId10" Type="http://schemas.openxmlformats.org/officeDocument/2006/relationships/image" Target="../media/image5.png"/><Relationship Id="rId4" Type="http://schemas.openxmlformats.org/officeDocument/2006/relationships/tags" Target="../tags/tag12.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image" Target="../media/image15.jpeg"/><Relationship Id="rId3" Type="http://schemas.openxmlformats.org/officeDocument/2006/relationships/tags" Target="../tags/tag133.xml"/><Relationship Id="rId7" Type="http://schemas.openxmlformats.org/officeDocument/2006/relationships/tags" Target="../tags/tag135.xml"/><Relationship Id="rId12" Type="http://schemas.openxmlformats.org/officeDocument/2006/relationships/image" Target="../media/image5.png"/><Relationship Id="rId2" Type="http://schemas.openxmlformats.org/officeDocument/2006/relationships/tags" Target="../tags/tag132.xml"/><Relationship Id="rId16" Type="http://schemas.openxmlformats.org/officeDocument/2006/relationships/hyperlink" Target="https://www.tutorialspoint.com/data_structures_algorithms/graph_data_structure.htm" TargetMode="External"/><Relationship Id="rId1" Type="http://schemas.openxmlformats.org/officeDocument/2006/relationships/tags" Target="../tags/tag131.xml"/><Relationship Id="rId6" Type="http://schemas.openxmlformats.org/officeDocument/2006/relationships/audio" Target="../media/media20.m4a"/><Relationship Id="rId11" Type="http://schemas.openxmlformats.org/officeDocument/2006/relationships/image" Target="../media/image4.png"/><Relationship Id="rId5" Type="http://schemas.microsoft.com/office/2007/relationships/media" Target="../media/media20.m4a"/><Relationship Id="rId15" Type="http://schemas.openxmlformats.org/officeDocument/2006/relationships/image" Target="../media/image3.png"/><Relationship Id="rId10" Type="http://schemas.openxmlformats.org/officeDocument/2006/relationships/slideLayout" Target="../slideLayouts/slideLayout2.xml"/><Relationship Id="rId4" Type="http://schemas.openxmlformats.org/officeDocument/2006/relationships/tags" Target="../tags/tag134.xml"/><Relationship Id="rId9" Type="http://schemas.openxmlformats.org/officeDocument/2006/relationships/tags" Target="../tags/tag137.xml"/><Relationship Id="rId14" Type="http://schemas.openxmlformats.org/officeDocument/2006/relationships/image" Target="../media/image16.jpeg"/></Relationships>
</file>

<file path=ppt/slides/_rels/slide21.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image" Target="../media/image17.jpeg"/><Relationship Id="rId3" Type="http://schemas.openxmlformats.org/officeDocument/2006/relationships/tags" Target="../tags/tag140.xml"/><Relationship Id="rId7" Type="http://schemas.openxmlformats.org/officeDocument/2006/relationships/tags" Target="../tags/tag142.xml"/><Relationship Id="rId12" Type="http://schemas.openxmlformats.org/officeDocument/2006/relationships/image" Target="../media/image5.png"/><Relationship Id="rId2" Type="http://schemas.openxmlformats.org/officeDocument/2006/relationships/tags" Target="../tags/tag139.xml"/><Relationship Id="rId16" Type="http://schemas.openxmlformats.org/officeDocument/2006/relationships/hyperlink" Target="https://www.tutorialspoint.com/data_structures_algorithms/graph_data_structure.htm" TargetMode="External"/><Relationship Id="rId1" Type="http://schemas.openxmlformats.org/officeDocument/2006/relationships/tags" Target="../tags/tag138.xml"/><Relationship Id="rId6" Type="http://schemas.openxmlformats.org/officeDocument/2006/relationships/audio" Target="../media/media21.m4a"/><Relationship Id="rId11" Type="http://schemas.openxmlformats.org/officeDocument/2006/relationships/image" Target="../media/image4.png"/><Relationship Id="rId5" Type="http://schemas.microsoft.com/office/2007/relationships/media" Target="../media/media21.m4a"/><Relationship Id="rId15" Type="http://schemas.openxmlformats.org/officeDocument/2006/relationships/image" Target="../media/image3.png"/><Relationship Id="rId10" Type="http://schemas.openxmlformats.org/officeDocument/2006/relationships/slideLayout" Target="../slideLayouts/slideLayout2.xml"/><Relationship Id="rId4" Type="http://schemas.openxmlformats.org/officeDocument/2006/relationships/tags" Target="../tags/tag141.xml"/><Relationship Id="rId9" Type="http://schemas.openxmlformats.org/officeDocument/2006/relationships/tags" Target="../tags/tag144.xml"/><Relationship Id="rId14" Type="http://schemas.openxmlformats.org/officeDocument/2006/relationships/image" Target="../media/image18.jpeg"/></Relationships>
</file>

<file path=ppt/slides/_rels/slide22.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image" Target="../media/image19.jpeg"/><Relationship Id="rId3" Type="http://schemas.openxmlformats.org/officeDocument/2006/relationships/tags" Target="../tags/tag147.xml"/><Relationship Id="rId7" Type="http://schemas.openxmlformats.org/officeDocument/2006/relationships/tags" Target="../tags/tag149.xml"/><Relationship Id="rId12" Type="http://schemas.openxmlformats.org/officeDocument/2006/relationships/image" Target="../media/image5.png"/><Relationship Id="rId2" Type="http://schemas.openxmlformats.org/officeDocument/2006/relationships/tags" Target="../tags/tag146.xml"/><Relationship Id="rId16" Type="http://schemas.openxmlformats.org/officeDocument/2006/relationships/hyperlink" Target="https://www.tutorialspoint.com/data_structures_algorithms/graph_data_structure.htm" TargetMode="External"/><Relationship Id="rId1" Type="http://schemas.openxmlformats.org/officeDocument/2006/relationships/tags" Target="../tags/tag145.xml"/><Relationship Id="rId6" Type="http://schemas.openxmlformats.org/officeDocument/2006/relationships/audio" Target="../media/media22.m4a"/><Relationship Id="rId11" Type="http://schemas.openxmlformats.org/officeDocument/2006/relationships/image" Target="../media/image4.png"/><Relationship Id="rId5" Type="http://schemas.microsoft.com/office/2007/relationships/media" Target="../media/media22.m4a"/><Relationship Id="rId15" Type="http://schemas.openxmlformats.org/officeDocument/2006/relationships/image" Target="../media/image3.png"/><Relationship Id="rId10" Type="http://schemas.openxmlformats.org/officeDocument/2006/relationships/slideLayout" Target="../slideLayouts/slideLayout2.xml"/><Relationship Id="rId4" Type="http://schemas.openxmlformats.org/officeDocument/2006/relationships/tags" Target="../tags/tag148.xml"/><Relationship Id="rId9" Type="http://schemas.openxmlformats.org/officeDocument/2006/relationships/tags" Target="../tags/tag151.xml"/><Relationship Id="rId14"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image" Target="../media/image5.png"/><Relationship Id="rId3" Type="http://schemas.openxmlformats.org/officeDocument/2006/relationships/tags" Target="../tags/tag154.xml"/><Relationship Id="rId7" Type="http://schemas.openxmlformats.org/officeDocument/2006/relationships/audio" Target="../media/media23.m4a"/><Relationship Id="rId12" Type="http://schemas.openxmlformats.org/officeDocument/2006/relationships/image" Target="../media/image4.png"/><Relationship Id="rId2" Type="http://schemas.openxmlformats.org/officeDocument/2006/relationships/tags" Target="../tags/tag153.xml"/><Relationship Id="rId16" Type="http://schemas.openxmlformats.org/officeDocument/2006/relationships/hyperlink" Target="https://www.tutorialspoint.com/data_structures_algorithms/graph_data_structure.htm" TargetMode="External"/><Relationship Id="rId1" Type="http://schemas.openxmlformats.org/officeDocument/2006/relationships/tags" Target="../tags/tag152.xml"/><Relationship Id="rId6" Type="http://schemas.microsoft.com/office/2007/relationships/media" Target="../media/media23.m4a"/><Relationship Id="rId11" Type="http://schemas.openxmlformats.org/officeDocument/2006/relationships/slideLayout" Target="../slideLayouts/slideLayout2.xml"/><Relationship Id="rId5" Type="http://schemas.openxmlformats.org/officeDocument/2006/relationships/tags" Target="../tags/tag156.xml"/><Relationship Id="rId15" Type="http://schemas.openxmlformats.org/officeDocument/2006/relationships/image" Target="../media/image3.png"/><Relationship Id="rId10" Type="http://schemas.openxmlformats.org/officeDocument/2006/relationships/tags" Target="../tags/tag159.xml"/><Relationship Id="rId4" Type="http://schemas.openxmlformats.org/officeDocument/2006/relationships/tags" Target="../tags/tag155.xml"/><Relationship Id="rId9" Type="http://schemas.openxmlformats.org/officeDocument/2006/relationships/tags" Target="../tags/tag158.xml"/><Relationship Id="rId14" Type="http://schemas.openxmlformats.org/officeDocument/2006/relationships/image" Target="../media/image21.jpeg"/></Relationships>
</file>

<file path=ppt/slides/_rels/slide24.xml.rels><?xml version="1.0" encoding="UTF-8" standalone="yes"?>
<Relationships xmlns="http://schemas.openxmlformats.org/package/2006/relationships"><Relationship Id="rId8" Type="http://schemas.openxmlformats.org/officeDocument/2006/relationships/audio" Target="../media/media24.m4a"/><Relationship Id="rId13" Type="http://schemas.openxmlformats.org/officeDocument/2006/relationships/image" Target="../media/image4.png"/><Relationship Id="rId3" Type="http://schemas.openxmlformats.org/officeDocument/2006/relationships/tags" Target="../tags/tag162.xml"/><Relationship Id="rId7" Type="http://schemas.microsoft.com/office/2007/relationships/media" Target="../media/media24.m4a"/><Relationship Id="rId12" Type="http://schemas.openxmlformats.org/officeDocument/2006/relationships/slideLayout" Target="../slideLayouts/slideLayout2.xml"/><Relationship Id="rId17" Type="http://schemas.openxmlformats.org/officeDocument/2006/relationships/hyperlink" Target="https://www.tutorialspoint.com/data_structures_algorithms/graph_data_structure.htm" TargetMode="External"/><Relationship Id="rId2" Type="http://schemas.openxmlformats.org/officeDocument/2006/relationships/tags" Target="../tags/tag161.xml"/><Relationship Id="rId16" Type="http://schemas.openxmlformats.org/officeDocument/2006/relationships/image" Target="../media/image3.pn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68.xml"/><Relationship Id="rId5" Type="http://schemas.openxmlformats.org/officeDocument/2006/relationships/tags" Target="../tags/tag164.xml"/><Relationship Id="rId15" Type="http://schemas.openxmlformats.org/officeDocument/2006/relationships/image" Target="../media/image22.jpeg"/><Relationship Id="rId10" Type="http://schemas.openxmlformats.org/officeDocument/2006/relationships/tags" Target="../tags/tag167.xml"/><Relationship Id="rId4" Type="http://schemas.openxmlformats.org/officeDocument/2006/relationships/tags" Target="../tags/tag163.xml"/><Relationship Id="rId9" Type="http://schemas.openxmlformats.org/officeDocument/2006/relationships/tags" Target="../tags/tag166.xml"/><Relationship Id="rId1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hyperlink" Target="https://www.geeksforgeeks.org/topological-sortin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image" Target="../media/image23.jpeg"/><Relationship Id="rId3" Type="http://schemas.openxmlformats.org/officeDocument/2006/relationships/tags" Target="../tags/tag171.xml"/><Relationship Id="rId7" Type="http://schemas.openxmlformats.org/officeDocument/2006/relationships/tags" Target="../tags/tag173.xml"/><Relationship Id="rId12" Type="http://schemas.openxmlformats.org/officeDocument/2006/relationships/image" Target="../media/image5.png"/><Relationship Id="rId2" Type="http://schemas.openxmlformats.org/officeDocument/2006/relationships/tags" Target="../tags/tag170.xml"/><Relationship Id="rId16" Type="http://schemas.openxmlformats.org/officeDocument/2006/relationships/hyperlink" Target="https://www.tutorialspoint.com/data_structures_algorithms/graph_data_structure.htm" TargetMode="External"/><Relationship Id="rId1" Type="http://schemas.openxmlformats.org/officeDocument/2006/relationships/tags" Target="../tags/tag169.xml"/><Relationship Id="rId6" Type="http://schemas.openxmlformats.org/officeDocument/2006/relationships/audio" Target="../media/media25.m4a"/><Relationship Id="rId11" Type="http://schemas.openxmlformats.org/officeDocument/2006/relationships/image" Target="../media/image4.png"/><Relationship Id="rId5" Type="http://schemas.microsoft.com/office/2007/relationships/media" Target="../media/media25.m4a"/><Relationship Id="rId15" Type="http://schemas.openxmlformats.org/officeDocument/2006/relationships/image" Target="../media/image3.png"/><Relationship Id="rId10" Type="http://schemas.openxmlformats.org/officeDocument/2006/relationships/slideLayout" Target="../slideLayouts/slideLayout2.xml"/><Relationship Id="rId4" Type="http://schemas.openxmlformats.org/officeDocument/2006/relationships/tags" Target="../tags/tag172.xml"/><Relationship Id="rId9" Type="http://schemas.openxmlformats.org/officeDocument/2006/relationships/tags" Target="../tags/tag175.xml"/><Relationship Id="rId14" Type="http://schemas.openxmlformats.org/officeDocument/2006/relationships/image" Target="../media/image24.jpeg"/></Relationships>
</file>

<file path=ppt/slides/_rels/slide27.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image" Target="../media/image26.jpeg"/><Relationship Id="rId3" Type="http://schemas.openxmlformats.org/officeDocument/2006/relationships/tags" Target="../tags/tag178.xml"/><Relationship Id="rId7" Type="http://schemas.openxmlformats.org/officeDocument/2006/relationships/tags" Target="../tags/tag180.xml"/><Relationship Id="rId12" Type="http://schemas.openxmlformats.org/officeDocument/2006/relationships/image" Target="../media/image25.jpe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79.xml"/><Relationship Id="rId11" Type="http://schemas.openxmlformats.org/officeDocument/2006/relationships/image" Target="../media/image5.png"/><Relationship Id="rId5" Type="http://schemas.openxmlformats.org/officeDocument/2006/relationships/audio" Target="../media/media26.m4a"/><Relationship Id="rId15" Type="http://schemas.openxmlformats.org/officeDocument/2006/relationships/hyperlink" Target="https://www.tutorialspoint.com/data_structures_algorithms/graph_data_structure.htm" TargetMode="External"/><Relationship Id="rId10" Type="http://schemas.openxmlformats.org/officeDocument/2006/relationships/image" Target="../media/image4.png"/><Relationship Id="rId4" Type="http://schemas.microsoft.com/office/2007/relationships/media" Target="../media/media26.m4a"/><Relationship Id="rId9" Type="http://schemas.openxmlformats.org/officeDocument/2006/relationships/slideLayout" Target="../slideLayouts/slideLayout2.xml"/><Relationship Id="rId1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image" Target="../media/image28.jpeg"/><Relationship Id="rId3" Type="http://schemas.openxmlformats.org/officeDocument/2006/relationships/tags" Target="../tags/tag184.xml"/><Relationship Id="rId7" Type="http://schemas.openxmlformats.org/officeDocument/2006/relationships/tags" Target="../tags/tag186.xml"/><Relationship Id="rId12" Type="http://schemas.openxmlformats.org/officeDocument/2006/relationships/image" Target="../media/image27.jpe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5.xml"/><Relationship Id="rId11" Type="http://schemas.openxmlformats.org/officeDocument/2006/relationships/image" Target="../media/image5.png"/><Relationship Id="rId5" Type="http://schemas.openxmlformats.org/officeDocument/2006/relationships/audio" Target="../media/media27.m4a"/><Relationship Id="rId15" Type="http://schemas.openxmlformats.org/officeDocument/2006/relationships/hyperlink" Target="https://www.tutorialspoint.com/data_structures_algorithms/graph_data_structure.htm" TargetMode="External"/><Relationship Id="rId10" Type="http://schemas.openxmlformats.org/officeDocument/2006/relationships/image" Target="../media/image4.png"/><Relationship Id="rId4" Type="http://schemas.microsoft.com/office/2007/relationships/media" Target="../media/media27.m4a"/><Relationship Id="rId9" Type="http://schemas.openxmlformats.org/officeDocument/2006/relationships/slideLayout" Target="../slideLayouts/slideLayout2.xml"/><Relationship Id="rId1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image" Target="../media/image29.jpeg"/><Relationship Id="rId3" Type="http://schemas.openxmlformats.org/officeDocument/2006/relationships/tags" Target="../tags/tag190.xml"/><Relationship Id="rId7" Type="http://schemas.openxmlformats.org/officeDocument/2006/relationships/tags" Target="../tags/tag192.xml"/><Relationship Id="rId12" Type="http://schemas.openxmlformats.org/officeDocument/2006/relationships/image" Target="../media/image5.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audio" Target="../media/media28.m4a"/><Relationship Id="rId11" Type="http://schemas.openxmlformats.org/officeDocument/2006/relationships/image" Target="../media/image4.png"/><Relationship Id="rId5" Type="http://schemas.microsoft.com/office/2007/relationships/media" Target="../media/media28.m4a"/><Relationship Id="rId15" Type="http://schemas.openxmlformats.org/officeDocument/2006/relationships/hyperlink" Target="https://www.tutorialspoint.com/data_structures_algorithms/graph_data_structure.htm" TargetMode="External"/><Relationship Id="rId10" Type="http://schemas.openxmlformats.org/officeDocument/2006/relationships/slideLayout" Target="../slideLayouts/slideLayout2.xml"/><Relationship Id="rId4" Type="http://schemas.openxmlformats.org/officeDocument/2006/relationships/tags" Target="../tags/tag191.xml"/><Relationship Id="rId9" Type="http://schemas.openxmlformats.org/officeDocument/2006/relationships/tags" Target="../tags/tag194.xml"/><Relationship Id="rId1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6.xml"/><Relationship Id="rId7" Type="http://schemas.openxmlformats.org/officeDocument/2006/relationships/audio" Target="../media/media3.m4a"/><Relationship Id="rId2" Type="http://schemas.openxmlformats.org/officeDocument/2006/relationships/tags" Target="../tags/tag15.xml"/><Relationship Id="rId1" Type="http://schemas.openxmlformats.org/officeDocument/2006/relationships/tags" Target="../tags/tag14.xml"/><Relationship Id="rId6" Type="http://schemas.microsoft.com/office/2007/relationships/media" Target="../media/media3.m4a"/><Relationship Id="rId5" Type="http://schemas.openxmlformats.org/officeDocument/2006/relationships/tags" Target="../tags/tag18.xml"/><Relationship Id="rId10" Type="http://schemas.openxmlformats.org/officeDocument/2006/relationships/image" Target="../media/image3.png"/><Relationship Id="rId4" Type="http://schemas.openxmlformats.org/officeDocument/2006/relationships/tags" Target="../tags/tag17.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image" Target="../media/image3.png"/><Relationship Id="rId3" Type="http://schemas.openxmlformats.org/officeDocument/2006/relationships/tags" Target="../tags/tag197.xml"/><Relationship Id="rId7" Type="http://schemas.openxmlformats.org/officeDocument/2006/relationships/tags" Target="../tags/tag199.xml"/><Relationship Id="rId12" Type="http://schemas.openxmlformats.org/officeDocument/2006/relationships/image" Target="../media/image5.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audio" Target="../media/media29.m4a"/><Relationship Id="rId11" Type="http://schemas.openxmlformats.org/officeDocument/2006/relationships/image" Target="../media/image4.png"/><Relationship Id="rId5" Type="http://schemas.microsoft.com/office/2007/relationships/media" Target="../media/media29.m4a"/><Relationship Id="rId10" Type="http://schemas.openxmlformats.org/officeDocument/2006/relationships/slideLayout" Target="../slideLayouts/slideLayout2.xml"/><Relationship Id="rId4" Type="http://schemas.openxmlformats.org/officeDocument/2006/relationships/tags" Target="../tags/tag198.xml"/><Relationship Id="rId9" Type="http://schemas.openxmlformats.org/officeDocument/2006/relationships/tags" Target="../tags/tag201.xml"/></Relationships>
</file>

<file path=ppt/slides/_rels/slide31.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image" Target="../media/image3.png"/><Relationship Id="rId3" Type="http://schemas.openxmlformats.org/officeDocument/2006/relationships/tags" Target="../tags/tag204.xml"/><Relationship Id="rId7" Type="http://schemas.openxmlformats.org/officeDocument/2006/relationships/tags" Target="../tags/tag206.xml"/><Relationship Id="rId12" Type="http://schemas.openxmlformats.org/officeDocument/2006/relationships/image" Target="../media/image5.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audio" Target="../media/media30.m4a"/><Relationship Id="rId11" Type="http://schemas.openxmlformats.org/officeDocument/2006/relationships/image" Target="../media/image4.png"/><Relationship Id="rId5" Type="http://schemas.microsoft.com/office/2007/relationships/media" Target="../media/media30.m4a"/><Relationship Id="rId10" Type="http://schemas.openxmlformats.org/officeDocument/2006/relationships/slideLayout" Target="../slideLayouts/slideLayout2.xml"/><Relationship Id="rId4" Type="http://schemas.openxmlformats.org/officeDocument/2006/relationships/tags" Target="../tags/tag205.xml"/><Relationship Id="rId9" Type="http://schemas.openxmlformats.org/officeDocument/2006/relationships/tags" Target="../tags/tag208.xml"/></Relationships>
</file>

<file path=ppt/slides/_rels/slide32.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image" Target="../media/image3.png"/><Relationship Id="rId3" Type="http://schemas.openxmlformats.org/officeDocument/2006/relationships/tags" Target="../tags/tag211.xml"/><Relationship Id="rId7" Type="http://schemas.openxmlformats.org/officeDocument/2006/relationships/tags" Target="../tags/tag213.xml"/><Relationship Id="rId12" Type="http://schemas.openxmlformats.org/officeDocument/2006/relationships/image" Target="../media/image5.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audio" Target="../media/media31.m4a"/><Relationship Id="rId11" Type="http://schemas.openxmlformats.org/officeDocument/2006/relationships/image" Target="../media/image4.png"/><Relationship Id="rId5" Type="http://schemas.microsoft.com/office/2007/relationships/media" Target="../media/media31.m4a"/><Relationship Id="rId10" Type="http://schemas.openxmlformats.org/officeDocument/2006/relationships/slideLayout" Target="../slideLayouts/slideLayout2.xml"/><Relationship Id="rId4" Type="http://schemas.openxmlformats.org/officeDocument/2006/relationships/tags" Target="../tags/tag212.xml"/><Relationship Id="rId9" Type="http://schemas.openxmlformats.org/officeDocument/2006/relationships/tags" Target="../tags/tag2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image" Target="../media/image30.png"/><Relationship Id="rId3" Type="http://schemas.openxmlformats.org/officeDocument/2006/relationships/tags" Target="../tags/tag218.xml"/><Relationship Id="rId7" Type="http://schemas.openxmlformats.org/officeDocument/2006/relationships/tags" Target="../tags/tag220.xml"/><Relationship Id="rId12" Type="http://schemas.openxmlformats.org/officeDocument/2006/relationships/image" Target="../media/image5.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audio" Target="../media/media32.m4a"/><Relationship Id="rId11" Type="http://schemas.openxmlformats.org/officeDocument/2006/relationships/image" Target="../media/image4.png"/><Relationship Id="rId5" Type="http://schemas.microsoft.com/office/2007/relationships/media" Target="../media/media32.m4a"/><Relationship Id="rId10" Type="http://schemas.openxmlformats.org/officeDocument/2006/relationships/slideLayout" Target="../slideLayouts/slideLayout2.xml"/><Relationship Id="rId4" Type="http://schemas.openxmlformats.org/officeDocument/2006/relationships/tags" Target="../tags/tag219.xml"/><Relationship Id="rId9" Type="http://schemas.openxmlformats.org/officeDocument/2006/relationships/tags" Target="../tags/tag222.xml"/><Relationship Id="rId1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image" Target="../media/image3.png"/><Relationship Id="rId3" Type="http://schemas.openxmlformats.org/officeDocument/2006/relationships/tags" Target="../tags/tag225.xml"/><Relationship Id="rId7" Type="http://schemas.openxmlformats.org/officeDocument/2006/relationships/tags" Target="../tags/tag227.xml"/><Relationship Id="rId12" Type="http://schemas.openxmlformats.org/officeDocument/2006/relationships/image" Target="../media/image5.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audio" Target="../media/media33.m4a"/><Relationship Id="rId11" Type="http://schemas.openxmlformats.org/officeDocument/2006/relationships/image" Target="../media/image4.png"/><Relationship Id="rId5" Type="http://schemas.microsoft.com/office/2007/relationships/media" Target="../media/media33.m4a"/><Relationship Id="rId10" Type="http://schemas.openxmlformats.org/officeDocument/2006/relationships/slideLayout" Target="../slideLayouts/slideLayout2.xml"/><Relationship Id="rId4" Type="http://schemas.openxmlformats.org/officeDocument/2006/relationships/tags" Target="../tags/tag226.xml"/><Relationship Id="rId9" Type="http://schemas.openxmlformats.org/officeDocument/2006/relationships/tags" Target="../tags/tag229.xml"/></Relationships>
</file>

<file path=ppt/slides/_rels/slide36.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image" Target="../media/image5.png"/><Relationship Id="rId3" Type="http://schemas.openxmlformats.org/officeDocument/2006/relationships/tags" Target="../tags/tag232.xml"/><Relationship Id="rId7" Type="http://schemas.openxmlformats.org/officeDocument/2006/relationships/tags" Target="../tags/tag234.xml"/><Relationship Id="rId12" Type="http://schemas.openxmlformats.org/officeDocument/2006/relationships/image" Target="../media/image4.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audio" Target="../media/media34.m4a"/><Relationship Id="rId11" Type="http://schemas.openxmlformats.org/officeDocument/2006/relationships/slideLayout" Target="../slideLayouts/slideLayout2.xml"/><Relationship Id="rId5" Type="http://schemas.microsoft.com/office/2007/relationships/media" Target="../media/media34.m4a"/><Relationship Id="rId10" Type="http://schemas.openxmlformats.org/officeDocument/2006/relationships/tags" Target="../tags/tag237.xml"/><Relationship Id="rId4" Type="http://schemas.openxmlformats.org/officeDocument/2006/relationships/tags" Target="../tags/tag233.xml"/><Relationship Id="rId9" Type="http://schemas.openxmlformats.org/officeDocument/2006/relationships/tags" Target="../tags/tag236.xml"/><Relationship Id="rId1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image" Target="../media/image5.png"/><Relationship Id="rId3" Type="http://schemas.openxmlformats.org/officeDocument/2006/relationships/tags" Target="../tags/tag240.xml"/><Relationship Id="rId7" Type="http://schemas.openxmlformats.org/officeDocument/2006/relationships/tags" Target="../tags/tag242.xml"/><Relationship Id="rId12" Type="http://schemas.openxmlformats.org/officeDocument/2006/relationships/image" Target="../media/image4.png"/><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audio" Target="../media/media35.m4a"/><Relationship Id="rId11" Type="http://schemas.openxmlformats.org/officeDocument/2006/relationships/slideLayout" Target="../slideLayouts/slideLayout2.xml"/><Relationship Id="rId5" Type="http://schemas.microsoft.com/office/2007/relationships/media" Target="../media/media35.m4a"/><Relationship Id="rId10" Type="http://schemas.openxmlformats.org/officeDocument/2006/relationships/tags" Target="../tags/tag245.xml"/><Relationship Id="rId4" Type="http://schemas.openxmlformats.org/officeDocument/2006/relationships/tags" Target="../tags/tag241.xml"/><Relationship Id="rId9" Type="http://schemas.openxmlformats.org/officeDocument/2006/relationships/tags" Target="../tags/tag244.xml"/><Relationship Id="rId1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tags" Target="../tags/tag251.xml"/><Relationship Id="rId13" Type="http://schemas.openxmlformats.org/officeDocument/2006/relationships/image" Target="../media/image5.png"/><Relationship Id="rId3" Type="http://schemas.openxmlformats.org/officeDocument/2006/relationships/tags" Target="../tags/tag248.xml"/><Relationship Id="rId7" Type="http://schemas.openxmlformats.org/officeDocument/2006/relationships/tags" Target="../tags/tag250.xml"/><Relationship Id="rId12" Type="http://schemas.openxmlformats.org/officeDocument/2006/relationships/image" Target="../media/image4.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audio" Target="../media/media36.m4a"/><Relationship Id="rId11" Type="http://schemas.openxmlformats.org/officeDocument/2006/relationships/slideLayout" Target="../slideLayouts/slideLayout2.xml"/><Relationship Id="rId5" Type="http://schemas.microsoft.com/office/2007/relationships/media" Target="../media/media36.m4a"/><Relationship Id="rId10" Type="http://schemas.openxmlformats.org/officeDocument/2006/relationships/tags" Target="../tags/tag253.xml"/><Relationship Id="rId4" Type="http://schemas.openxmlformats.org/officeDocument/2006/relationships/tags" Target="../tags/tag249.xml"/><Relationship Id="rId9" Type="http://schemas.openxmlformats.org/officeDocument/2006/relationships/tags" Target="../tags/tag252.xml"/><Relationship Id="rId1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audio" Target="../media/media37.m4a"/><Relationship Id="rId13" Type="http://schemas.openxmlformats.org/officeDocument/2006/relationships/image" Target="../media/image3.png"/><Relationship Id="rId3" Type="http://schemas.openxmlformats.org/officeDocument/2006/relationships/tags" Target="../tags/tag256.xml"/><Relationship Id="rId7" Type="http://schemas.microsoft.com/office/2007/relationships/media" Target="../media/media37.m4a"/><Relationship Id="rId12" Type="http://schemas.openxmlformats.org/officeDocument/2006/relationships/image" Target="../media/image33.png"/><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image" Target="../media/image32.png"/><Relationship Id="rId5" Type="http://schemas.openxmlformats.org/officeDocument/2006/relationships/tags" Target="../tags/tag258.xml"/><Relationship Id="rId10" Type="http://schemas.openxmlformats.org/officeDocument/2006/relationships/image" Target="../media/image31.png"/><Relationship Id="rId4" Type="http://schemas.openxmlformats.org/officeDocument/2006/relationships/tags" Target="../tags/tag257.xml"/><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1.xml"/><Relationship Id="rId7"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3.png"/><Relationship Id="rId4" Type="http://schemas.openxmlformats.org/officeDocument/2006/relationships/tags" Target="../tags/tag22.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5.xml"/><Relationship Id="rId7" Type="http://schemas.openxmlformats.org/officeDocument/2006/relationships/audio" Target="../media/media5.m4a"/><Relationship Id="rId12" Type="http://schemas.openxmlformats.org/officeDocument/2006/relationships/image" Target="../media/image7.png"/><Relationship Id="rId2" Type="http://schemas.openxmlformats.org/officeDocument/2006/relationships/tags" Target="../tags/tag24.xml"/><Relationship Id="rId1" Type="http://schemas.openxmlformats.org/officeDocument/2006/relationships/tags" Target="../tags/tag23.xml"/><Relationship Id="rId6" Type="http://schemas.microsoft.com/office/2007/relationships/media" Target="../media/media5.m4a"/><Relationship Id="rId11" Type="http://schemas.openxmlformats.org/officeDocument/2006/relationships/image" Target="../media/image3.png"/><Relationship Id="rId5" Type="http://schemas.openxmlformats.org/officeDocument/2006/relationships/tags" Target="../tags/tag27.xml"/><Relationship Id="rId10" Type="http://schemas.openxmlformats.org/officeDocument/2006/relationships/image" Target="../media/image5.png"/><Relationship Id="rId4" Type="http://schemas.openxmlformats.org/officeDocument/2006/relationships/tags" Target="../tags/tag26.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0.xml"/><Relationship Id="rId7" Type="http://schemas.openxmlformats.org/officeDocument/2006/relationships/audio" Target="../media/media6.m4a"/><Relationship Id="rId12" Type="http://schemas.openxmlformats.org/officeDocument/2006/relationships/image" Target="../media/image3.png"/><Relationship Id="rId2" Type="http://schemas.openxmlformats.org/officeDocument/2006/relationships/tags" Target="../tags/tag29.xml"/><Relationship Id="rId1" Type="http://schemas.openxmlformats.org/officeDocument/2006/relationships/tags" Target="../tags/tag28.xml"/><Relationship Id="rId6" Type="http://schemas.microsoft.com/office/2007/relationships/media" Target="../media/media6.m4a"/><Relationship Id="rId11" Type="http://schemas.openxmlformats.org/officeDocument/2006/relationships/image" Target="../media/image8.jpeg"/><Relationship Id="rId5" Type="http://schemas.openxmlformats.org/officeDocument/2006/relationships/tags" Target="../tags/tag32.xml"/><Relationship Id="rId10" Type="http://schemas.openxmlformats.org/officeDocument/2006/relationships/image" Target="../media/image5.png"/><Relationship Id="rId4" Type="http://schemas.openxmlformats.org/officeDocument/2006/relationships/tags" Target="../tags/tag31.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5.xml"/><Relationship Id="rId7"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audio" Target="../media/media7.m4a"/><Relationship Id="rId11" Type="http://schemas.openxmlformats.org/officeDocument/2006/relationships/hyperlink" Target="https://www.tutorialspoint.com/data_structures_algorithms/graph_data_structure.htm" TargetMode="External"/><Relationship Id="rId5" Type="http://schemas.microsoft.com/office/2007/relationships/media" Target="../media/media7.m4a"/><Relationship Id="rId10" Type="http://schemas.openxmlformats.org/officeDocument/2006/relationships/image" Target="../media/image3.png"/><Relationship Id="rId4" Type="http://schemas.openxmlformats.org/officeDocument/2006/relationships/tags" Target="../tags/tag36.xml"/><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3.png"/><Relationship Id="rId3" Type="http://schemas.openxmlformats.org/officeDocument/2006/relationships/tags" Target="../tags/tag39.xml"/><Relationship Id="rId7" Type="http://schemas.openxmlformats.org/officeDocument/2006/relationships/tags" Target="../tags/tag41.xml"/><Relationship Id="rId12" Type="http://schemas.openxmlformats.org/officeDocument/2006/relationships/image" Target="../media/image5.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audio" Target="../media/media8.m4a"/><Relationship Id="rId11" Type="http://schemas.openxmlformats.org/officeDocument/2006/relationships/image" Target="../media/image4.png"/><Relationship Id="rId5" Type="http://schemas.microsoft.com/office/2007/relationships/media" Target="../media/media8.m4a"/><Relationship Id="rId10" Type="http://schemas.openxmlformats.org/officeDocument/2006/relationships/slideLayout" Target="../slideLayouts/slideLayout2.xml"/><Relationship Id="rId4" Type="http://schemas.openxmlformats.org/officeDocument/2006/relationships/tags" Target="../tags/tag40.xml"/><Relationship Id="rId9" Type="http://schemas.openxmlformats.org/officeDocument/2006/relationships/tags" Target="../tags/tag43.xml"/></Relationships>
</file>

<file path=ppt/slides/_rels/slide9.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image" Target="../media/image5.png"/><Relationship Id="rId3" Type="http://schemas.openxmlformats.org/officeDocument/2006/relationships/tags" Target="../tags/tag46.xml"/><Relationship Id="rId7" Type="http://schemas.openxmlformats.org/officeDocument/2006/relationships/audio" Target="../media/media9.m4a"/><Relationship Id="rId12" Type="http://schemas.openxmlformats.org/officeDocument/2006/relationships/image" Target="../media/image4.png"/><Relationship Id="rId2" Type="http://schemas.openxmlformats.org/officeDocument/2006/relationships/tags" Target="../tags/tag45.xml"/><Relationship Id="rId1" Type="http://schemas.openxmlformats.org/officeDocument/2006/relationships/tags" Target="../tags/tag44.xml"/><Relationship Id="rId6" Type="http://schemas.microsoft.com/office/2007/relationships/media" Target="../media/media9.m4a"/><Relationship Id="rId11" Type="http://schemas.openxmlformats.org/officeDocument/2006/relationships/slideLayout" Target="../slideLayouts/slideLayout2.xml"/><Relationship Id="rId5" Type="http://schemas.openxmlformats.org/officeDocument/2006/relationships/tags" Target="../tags/tag48.xml"/><Relationship Id="rId10" Type="http://schemas.openxmlformats.org/officeDocument/2006/relationships/tags" Target="../tags/tag51.xml"/><Relationship Id="rId4" Type="http://schemas.openxmlformats.org/officeDocument/2006/relationships/tags" Target="../tags/tag47.xml"/><Relationship Id="rId9" Type="http://schemas.openxmlformats.org/officeDocument/2006/relationships/tags" Target="../tags/tag50.xml"/><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descr="C:\Users\parul\Desktop\temp.png">
            <a:extLst>
              <a:ext uri="{FF2B5EF4-FFF2-40B4-BE49-F238E27FC236}">
                <a16:creationId xmlns:a16="http://schemas.microsoft.com/office/drawing/2014/main" id="{FBAC6F0C-B500-4019-AA60-F4037D3B7D99}"/>
              </a:ext>
            </a:extLst>
          </p:cNvPr>
          <p:cNvPicPr>
            <a:picLocks noChangeAspect="1" noChangeArrowheads="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15" name="TextBox 4">
            <a:extLst>
              <a:ext uri="{FF2B5EF4-FFF2-40B4-BE49-F238E27FC236}">
                <a16:creationId xmlns:a16="http://schemas.microsoft.com/office/drawing/2014/main" id="{727B5A4E-CA34-4031-B61D-133E7EA2ABE7}"/>
              </a:ext>
            </a:extLst>
          </p:cNvPr>
          <p:cNvSpPr>
            <a:spLocks noChangeArrowheads="1"/>
          </p:cNvSpPr>
          <p:nvPr>
            <p:custDataLst>
              <p:tags r:id="rId2"/>
            </p:custDataLst>
          </p:nvPr>
        </p:nvSpPr>
        <p:spPr bwMode="auto">
          <a:xfrm>
            <a:off x="571500" y="1473200"/>
            <a:ext cx="7929563"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rgbClr val="000000"/>
                </a:solidFill>
                <a:cs typeface="Times New Roman" panose="02020603050405020304" pitchFamily="18" charset="0"/>
              </a:rPr>
              <a:t>Unit 6</a:t>
            </a:r>
          </a:p>
          <a:p>
            <a:pPr algn="ctr">
              <a:spcBef>
                <a:spcPct val="0"/>
              </a:spcBef>
              <a:buFontTx/>
              <a:buNone/>
            </a:pPr>
            <a:r>
              <a:rPr lang="en-IN" altLang="en-US" sz="3500" b="1">
                <a:solidFill>
                  <a:srgbClr val="000000"/>
                </a:solidFill>
                <a:cs typeface="Times New Roman" panose="02020603050405020304" pitchFamily="18" charset="0"/>
              </a:rPr>
              <a:t>Graph</a:t>
            </a:r>
          </a:p>
        </p:txBody>
      </p:sp>
      <p:sp>
        <p:nvSpPr>
          <p:cNvPr id="13316" name="TextBox 5">
            <a:extLst>
              <a:ext uri="{FF2B5EF4-FFF2-40B4-BE49-F238E27FC236}">
                <a16:creationId xmlns:a16="http://schemas.microsoft.com/office/drawing/2014/main" id="{9576C71B-1AE9-4225-B537-55BE7FFC0959}"/>
              </a:ext>
            </a:extLst>
          </p:cNvPr>
          <p:cNvSpPr>
            <a:spLocks noChangeArrowheads="1"/>
          </p:cNvSpPr>
          <p:nvPr>
            <p:custDataLst>
              <p:tags r:id="rId3"/>
            </p:custDataLst>
          </p:nvPr>
        </p:nvSpPr>
        <p:spPr bwMode="auto">
          <a:xfrm>
            <a:off x="1527175" y="2854325"/>
            <a:ext cx="60896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2200" b="1">
                <a:solidFill>
                  <a:srgbClr val="000000"/>
                </a:solidFill>
                <a:cs typeface="Times New Roman" panose="02020603050405020304" pitchFamily="18" charset="0"/>
              </a:rPr>
              <a:t>Prof. Ashish Patel , </a:t>
            </a:r>
            <a:r>
              <a:rPr lang="en-US" altLang="en-US" sz="2200">
                <a:solidFill>
                  <a:srgbClr val="000000"/>
                </a:solidFill>
                <a:cs typeface="Times New Roman" panose="02020603050405020304" pitchFamily="18" charset="0"/>
              </a:rPr>
              <a:t>Assistant Professor</a:t>
            </a:r>
          </a:p>
          <a:p>
            <a:pPr algn="ctr">
              <a:spcBef>
                <a:spcPct val="0"/>
              </a:spcBef>
              <a:buFontTx/>
              <a:buNone/>
            </a:pPr>
            <a:r>
              <a:rPr lang="en-US" altLang="en-US" sz="2200">
                <a:solidFill>
                  <a:srgbClr val="000000"/>
                </a:solidFill>
                <a:cs typeface="Times New Roman" panose="02020603050405020304" pitchFamily="18" charset="0"/>
              </a:rPr>
              <a:t>Computer Science &amp; Engineering</a:t>
            </a:r>
            <a:endParaRPr lang="en-IN" altLang="en-US" sz="2200">
              <a:solidFill>
                <a:srgbClr val="000000"/>
              </a:solidFill>
              <a:cs typeface="Times New Roman" panose="02020603050405020304" pitchFamily="18" charset="0"/>
            </a:endParaRPr>
          </a:p>
        </p:txBody>
      </p:sp>
      <p:pic>
        <p:nvPicPr>
          <p:cNvPr id="13317" name="Picture 2" descr="C:\Users\parul\Desktop\Registered Logosd.png">
            <a:extLst>
              <a:ext uri="{FF2B5EF4-FFF2-40B4-BE49-F238E27FC236}">
                <a16:creationId xmlns:a16="http://schemas.microsoft.com/office/drawing/2014/main" id="{9EEF6E3D-4CAA-4B40-B007-8208EB9C48EE}"/>
              </a:ext>
            </a:extLst>
          </p:cNvPr>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3381375" y="500063"/>
            <a:ext cx="23812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13318" name="Group 26">
            <a:extLst>
              <a:ext uri="{FF2B5EF4-FFF2-40B4-BE49-F238E27FC236}">
                <a16:creationId xmlns:a16="http://schemas.microsoft.com/office/drawing/2014/main" id="{12EF5392-5ABF-48B2-947D-5CA5C079DB45}"/>
              </a:ext>
            </a:extLst>
          </p:cNvPr>
          <p:cNvGrpSpPr>
            <a:grpSpLocks/>
          </p:cNvGrpSpPr>
          <p:nvPr/>
        </p:nvGrpSpPr>
        <p:grpSpPr bwMode="auto">
          <a:xfrm>
            <a:off x="1417638" y="2692400"/>
            <a:ext cx="6308725" cy="93663"/>
            <a:chOff x="1428728" y="2571744"/>
            <a:chExt cx="6309404" cy="94298"/>
          </a:xfrm>
        </p:grpSpPr>
        <p:sp>
          <p:nvSpPr>
            <p:cNvPr id="13319" name="Straight Connector 8">
              <a:extLst>
                <a:ext uri="{FF2B5EF4-FFF2-40B4-BE49-F238E27FC236}">
                  <a16:creationId xmlns:a16="http://schemas.microsoft.com/office/drawing/2014/main" id="{27ABF3F3-DD9E-47BA-8412-A6C7F5E1D418}"/>
                </a:ext>
              </a:extLst>
            </p:cNvPr>
            <p:cNvSpPr>
              <a:spLocks noChangeShapeType="1"/>
            </p:cNvSpPr>
            <p:nvPr>
              <p:custDataLst>
                <p:tags r:id="rId7"/>
              </p:custDataLst>
            </p:nvPr>
          </p:nvSpPr>
          <p:spPr bwMode="auto">
            <a:xfrm>
              <a:off x="1428728" y="2618094"/>
              <a:ext cx="6287177" cy="1598"/>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320" name="Oval 24">
              <a:extLst>
                <a:ext uri="{FF2B5EF4-FFF2-40B4-BE49-F238E27FC236}">
                  <a16:creationId xmlns:a16="http://schemas.microsoft.com/office/drawing/2014/main" id="{84210C7D-9566-4BF9-8234-22E8609A7E8C}"/>
                </a:ext>
              </a:extLst>
            </p:cNvPr>
            <p:cNvSpPr>
              <a:spLocks noChangeArrowheads="1"/>
            </p:cNvSpPr>
            <p:nvPr>
              <p:custDataLst>
                <p:tags r:id="rId8"/>
              </p:custDataLst>
            </p:nvPr>
          </p:nvSpPr>
          <p:spPr bwMode="auto">
            <a:xfrm flipH="1" flipV="1">
              <a:off x="1428728" y="2571744"/>
              <a:ext cx="93672" cy="94298"/>
            </a:xfrm>
            <a:prstGeom prst="ellipse">
              <a:avLst/>
            </a:prstGeom>
            <a:solidFill>
              <a:srgbClr val="000000"/>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3321" name="Oval 25">
              <a:extLst>
                <a:ext uri="{FF2B5EF4-FFF2-40B4-BE49-F238E27FC236}">
                  <a16:creationId xmlns:a16="http://schemas.microsoft.com/office/drawing/2014/main" id="{C3333499-4CCF-4913-86E3-5ACE7B5F5182}"/>
                </a:ext>
              </a:extLst>
            </p:cNvPr>
            <p:cNvSpPr>
              <a:spLocks noChangeArrowheads="1"/>
            </p:cNvSpPr>
            <p:nvPr>
              <p:custDataLst>
                <p:tags r:id="rId9"/>
              </p:custDataLst>
            </p:nvPr>
          </p:nvSpPr>
          <p:spPr bwMode="auto">
            <a:xfrm flipH="1" flipV="1">
              <a:off x="7644459" y="2571744"/>
              <a:ext cx="93673" cy="94298"/>
            </a:xfrm>
            <a:prstGeom prst="ellipse">
              <a:avLst/>
            </a:prstGeom>
            <a:solidFill>
              <a:srgbClr val="000000"/>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pic>
        <p:nvPicPr>
          <p:cNvPr id="3" name="Audio 2">
            <a:hlinkClick r:id="" action="ppaction://media"/>
            <a:extLst>
              <a:ext uri="{FF2B5EF4-FFF2-40B4-BE49-F238E27FC236}">
                <a16:creationId xmlns:a16="http://schemas.microsoft.com/office/drawing/2014/main" id="{F6E772A4-3DC3-469C-853F-99D3575D5794}"/>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8318500" y="6032500"/>
            <a:ext cx="609600" cy="609600"/>
          </a:xfrm>
          <a:prstGeom prst="rect">
            <a:avLst/>
          </a:prstGeom>
        </p:spPr>
      </p:pic>
    </p:spTree>
  </p:cSld>
  <p:clrMapOvr>
    <a:masterClrMapping/>
  </p:clrMapOvr>
  <p:transition advTm="154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12">
            <a:extLst>
              <a:ext uri="{FF2B5EF4-FFF2-40B4-BE49-F238E27FC236}">
                <a16:creationId xmlns:a16="http://schemas.microsoft.com/office/drawing/2014/main" id="{DB519296-4AED-45EC-9078-BFCD154F35C2}"/>
              </a:ext>
            </a:extLst>
          </p:cNvPr>
          <p:cNvGrpSpPr>
            <a:grpSpLocks/>
          </p:cNvGrpSpPr>
          <p:nvPr/>
        </p:nvGrpSpPr>
        <p:grpSpPr bwMode="auto">
          <a:xfrm>
            <a:off x="0" y="0"/>
            <a:ext cx="9144000" cy="6900863"/>
            <a:chOff x="0" y="0"/>
            <a:chExt cx="9144000" cy="6900863"/>
          </a:xfrm>
        </p:grpSpPr>
        <p:pic>
          <p:nvPicPr>
            <p:cNvPr id="23559" name="Picture 2" descr="C:\Users\parul\Desktop\Digital Learning Content.png">
              <a:extLst>
                <a:ext uri="{FF2B5EF4-FFF2-40B4-BE49-F238E27FC236}">
                  <a16:creationId xmlns:a16="http://schemas.microsoft.com/office/drawing/2014/main" id="{D9F6EA29-DC5F-4ACC-AEEA-8BBD17BDB0BA}"/>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3560" name="Picture 6" descr="C:\Users\parul\Desktop\Untitled-1.png">
              <a:extLst>
                <a:ext uri="{FF2B5EF4-FFF2-40B4-BE49-F238E27FC236}">
                  <a16:creationId xmlns:a16="http://schemas.microsoft.com/office/drawing/2014/main" id="{C7DA4A8A-361C-434A-A10F-4183C52D0DE1}"/>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3561" name="Rectangle 7">
              <a:extLst>
                <a:ext uri="{FF2B5EF4-FFF2-40B4-BE49-F238E27FC236}">
                  <a16:creationId xmlns:a16="http://schemas.microsoft.com/office/drawing/2014/main" id="{B9D25FEA-C052-473C-AF99-283B8725704A}"/>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23555" name="TextBox 6">
            <a:extLst>
              <a:ext uri="{FF2B5EF4-FFF2-40B4-BE49-F238E27FC236}">
                <a16:creationId xmlns:a16="http://schemas.microsoft.com/office/drawing/2014/main" id="{D7F5C0C2-A819-4C04-A6B7-F1F5857CD201}"/>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Weighted Graph &amp; Unweighted Graph </a:t>
            </a:r>
            <a:endParaRPr lang="en-IN" altLang="en-US" sz="3000" b="1" dirty="0">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FA22BA81-AF09-4DE0-9761-EE9FA37FCD82}"/>
              </a:ext>
            </a:extLst>
          </p:cNvPr>
          <p:cNvSpPr txBox="1">
            <a:spLocks noChangeArrowheads="1"/>
          </p:cNvSpPr>
          <p:nvPr>
            <p:custDataLst>
              <p:tags r:id="rId2"/>
            </p:custDataLst>
          </p:nvPr>
        </p:nvSpPr>
        <p:spPr bwMode="auto">
          <a:xfrm>
            <a:off x="249238" y="2357438"/>
            <a:ext cx="7429500" cy="2831544"/>
          </a:xfrm>
          <a:prstGeom prst="rect">
            <a:avLst/>
          </a:prstGeom>
          <a:noFill/>
          <a:ln w="9525">
            <a:noFill/>
            <a:miter lim="800000"/>
            <a:headEnd/>
            <a:tailEnd/>
          </a:ln>
        </p:spPr>
        <p:txBody>
          <a:bodyPr>
            <a:spAutoFit/>
          </a:bodyPr>
          <a:lstStyle/>
          <a:p>
            <a:pPr>
              <a:defRPr/>
            </a:pPr>
            <a:r>
              <a:rPr lang="en-IN" b="1" dirty="0">
                <a:latin typeface="+mj-lt"/>
                <a:cs typeface="Arial" charset="0"/>
              </a:rPr>
              <a:t>Weighted graph</a:t>
            </a:r>
            <a:r>
              <a:rPr lang="en-IN" dirty="0">
                <a:latin typeface="+mj-lt"/>
                <a:cs typeface="Arial" charset="0"/>
              </a:rPr>
              <a:t>: </a:t>
            </a:r>
          </a:p>
          <a:p>
            <a:pPr>
              <a:defRPr/>
            </a:pPr>
            <a:endParaRPr lang="en-IN" dirty="0">
              <a:latin typeface="+mj-lt"/>
              <a:cs typeface="Arial" charset="0"/>
            </a:endParaRPr>
          </a:p>
          <a:p>
            <a:pPr marL="285750" indent="-285750">
              <a:buFont typeface="Arial" panose="020B0604020202020204" pitchFamily="34" charset="0"/>
              <a:buChar char="•"/>
              <a:defRPr/>
            </a:pPr>
            <a:r>
              <a:rPr lang="en-IN" dirty="0">
                <a:latin typeface="+mj-lt"/>
                <a:cs typeface="Arial" charset="0"/>
              </a:rPr>
              <a:t>Edge showing with some numbers ,Weight typically shows cost of traversing. Example: </a:t>
            </a:r>
            <a:r>
              <a:rPr lang="en-IN" sz="1800" dirty="0">
                <a:effectLst/>
                <a:latin typeface="Calibri" panose="020F0502020204030204" pitchFamily="34" charset="0"/>
                <a:ea typeface="Calibri" panose="020F0502020204030204" pitchFamily="34" charset="0"/>
                <a:cs typeface="Times New Roman" panose="02020603050405020304" pitchFamily="18" charset="0"/>
              </a:rPr>
              <a:t>weights are distances between to cities.</a:t>
            </a:r>
          </a:p>
          <a:p>
            <a:pPr marL="285750" indent="-285750">
              <a:buFont typeface="Arial" panose="020B0604020202020204" pitchFamily="34" charset="0"/>
              <a:buChar char="•"/>
              <a:defRPr/>
            </a:pPr>
            <a:endParaRPr lang="en-IN" sz="1600" dirty="0">
              <a:latin typeface="+mj-lt"/>
              <a:cs typeface="Arial" charset="0"/>
            </a:endParaRPr>
          </a:p>
          <a:p>
            <a:pPr>
              <a:defRPr/>
            </a:pPr>
            <a:r>
              <a:rPr lang="en-IN" dirty="0">
                <a:latin typeface="+mj-lt"/>
                <a:cs typeface="Arial" charset="0"/>
              </a:rPr>
              <a:t> </a:t>
            </a:r>
            <a:endParaRPr lang="en-IN" sz="1600" dirty="0">
              <a:latin typeface="+mj-lt"/>
              <a:cs typeface="Arial" charset="0"/>
            </a:endParaRPr>
          </a:p>
          <a:p>
            <a:pPr>
              <a:defRPr/>
            </a:pPr>
            <a:r>
              <a:rPr lang="en-IN" b="1" dirty="0">
                <a:latin typeface="+mj-lt"/>
                <a:cs typeface="Arial" charset="0"/>
              </a:rPr>
              <a:t>Un weighted graph</a:t>
            </a:r>
            <a:r>
              <a:rPr lang="en-IN" dirty="0">
                <a:latin typeface="+mj-lt"/>
                <a:cs typeface="Arial" charset="0"/>
              </a:rPr>
              <a:t>: </a:t>
            </a:r>
          </a:p>
          <a:p>
            <a:pPr marL="285750" indent="-285750">
              <a:buFont typeface="Arial" panose="020B0604020202020204" pitchFamily="34" charset="0"/>
              <a:buChar char="•"/>
              <a:defRPr/>
            </a:pPr>
            <a:r>
              <a:rPr lang="en-IN" dirty="0">
                <a:latin typeface="+mj-lt"/>
                <a:cs typeface="Arial" charset="0"/>
              </a:rPr>
              <a:t>Edges have no weight</a:t>
            </a:r>
          </a:p>
          <a:p>
            <a:pPr marL="285750" indent="-285750">
              <a:buFont typeface="Arial" panose="020B0604020202020204" pitchFamily="34" charset="0"/>
              <a:buChar char="•"/>
              <a:defRPr/>
            </a:pPr>
            <a:r>
              <a:rPr lang="en-IN" dirty="0">
                <a:latin typeface="+mj-lt"/>
                <a:cs typeface="Arial" charset="0"/>
              </a:rPr>
              <a:t>Edges simply show connections. Example: </a:t>
            </a:r>
            <a:r>
              <a:rPr lang="en-IN" sz="1800" dirty="0">
                <a:effectLst/>
                <a:latin typeface="Calibri" panose="020F0502020204030204" pitchFamily="34" charset="0"/>
                <a:ea typeface="Calibri" panose="020F0502020204030204" pitchFamily="34" charset="0"/>
                <a:cs typeface="Times New Roman" panose="02020603050405020304" pitchFamily="18" charset="0"/>
              </a:rPr>
              <a:t>Line between two city without any information.</a:t>
            </a:r>
            <a:endParaRPr lang="en-IN" sz="1600" dirty="0">
              <a:latin typeface="+mj-lt"/>
              <a:cs typeface="Arial" charset="0"/>
            </a:endParaRPr>
          </a:p>
        </p:txBody>
      </p:sp>
      <p:sp>
        <p:nvSpPr>
          <p:cNvPr id="23557" name="Rectangle 11">
            <a:extLst>
              <a:ext uri="{FF2B5EF4-FFF2-40B4-BE49-F238E27FC236}">
                <a16:creationId xmlns:a16="http://schemas.microsoft.com/office/drawing/2014/main" id="{A005C139-1E20-4936-BAEE-84F6AA2BACD7}"/>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3558" name="Rectangle 13">
            <a:extLst>
              <a:ext uri="{FF2B5EF4-FFF2-40B4-BE49-F238E27FC236}">
                <a16:creationId xmlns:a16="http://schemas.microsoft.com/office/drawing/2014/main" id="{016F6A47-090A-4B75-8F27-F836BAB13E23}"/>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6CACC099-9818-47A1-8A3D-2178650C2B65}"/>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8318500" y="6032500"/>
            <a:ext cx="609600" cy="609600"/>
          </a:xfrm>
          <a:prstGeom prst="rect">
            <a:avLst/>
          </a:prstGeom>
        </p:spPr>
      </p:pic>
    </p:spTree>
  </p:cSld>
  <p:clrMapOvr>
    <a:masterClrMapping/>
  </p:clrMapOvr>
  <p:transition advTm="563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12">
            <a:extLst>
              <a:ext uri="{FF2B5EF4-FFF2-40B4-BE49-F238E27FC236}">
                <a16:creationId xmlns:a16="http://schemas.microsoft.com/office/drawing/2014/main" id="{8F0664EF-5028-4B7C-BC86-6EABEBA25D1A}"/>
              </a:ext>
            </a:extLst>
          </p:cNvPr>
          <p:cNvGrpSpPr>
            <a:grpSpLocks/>
          </p:cNvGrpSpPr>
          <p:nvPr/>
        </p:nvGrpSpPr>
        <p:grpSpPr bwMode="auto">
          <a:xfrm>
            <a:off x="0" y="0"/>
            <a:ext cx="9144000" cy="6900863"/>
            <a:chOff x="0" y="0"/>
            <a:chExt cx="9144000" cy="6900863"/>
          </a:xfrm>
        </p:grpSpPr>
        <p:pic>
          <p:nvPicPr>
            <p:cNvPr id="24585" name="Picture 2" descr="C:\Users\parul\Desktop\Digital Learning Content.png">
              <a:extLst>
                <a:ext uri="{FF2B5EF4-FFF2-40B4-BE49-F238E27FC236}">
                  <a16:creationId xmlns:a16="http://schemas.microsoft.com/office/drawing/2014/main" id="{9BCB03DB-FBF4-4B39-80F5-D5E9F766FFB1}"/>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6" name="Picture 6" descr="C:\Users\parul\Desktop\Untitled-1.png">
              <a:extLst>
                <a:ext uri="{FF2B5EF4-FFF2-40B4-BE49-F238E27FC236}">
                  <a16:creationId xmlns:a16="http://schemas.microsoft.com/office/drawing/2014/main" id="{6AADE5BB-B5DE-4C5B-A632-B85D113C8E02}"/>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4587" name="Rectangle 7">
              <a:extLst>
                <a:ext uri="{FF2B5EF4-FFF2-40B4-BE49-F238E27FC236}">
                  <a16:creationId xmlns:a16="http://schemas.microsoft.com/office/drawing/2014/main" id="{3F6D32E8-A929-46F9-A946-6F991F931E2E}"/>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24579" name="TextBox 6">
            <a:extLst>
              <a:ext uri="{FF2B5EF4-FFF2-40B4-BE49-F238E27FC236}">
                <a16:creationId xmlns:a16="http://schemas.microsoft.com/office/drawing/2014/main" id="{A9001B61-8E32-4D74-A9FD-C10675D476DB}"/>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Directed &amp; Undirected </a:t>
            </a:r>
            <a:endParaRPr lang="en-IN" altLang="en-US" sz="3000" b="1" dirty="0">
              <a:solidFill>
                <a:schemeClr val="bg1"/>
              </a:solidFill>
              <a:cs typeface="Times New Roman" panose="02020603050405020304" pitchFamily="18" charset="0"/>
            </a:endParaRPr>
          </a:p>
        </p:txBody>
      </p:sp>
      <p:sp>
        <p:nvSpPr>
          <p:cNvPr id="24580" name="TextBox 9">
            <a:extLst>
              <a:ext uri="{FF2B5EF4-FFF2-40B4-BE49-F238E27FC236}">
                <a16:creationId xmlns:a16="http://schemas.microsoft.com/office/drawing/2014/main" id="{7F60B34F-60D2-411E-97CC-B905EE99D253}"/>
              </a:ext>
            </a:extLst>
          </p:cNvPr>
          <p:cNvSpPr txBox="1">
            <a:spLocks noChangeArrowheads="1"/>
          </p:cNvSpPr>
          <p:nvPr>
            <p:custDataLst>
              <p:tags r:id="rId2"/>
            </p:custDataLst>
          </p:nvPr>
        </p:nvSpPr>
        <p:spPr bwMode="auto">
          <a:xfrm>
            <a:off x="249238" y="2357438"/>
            <a:ext cx="8537575"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dirty="0"/>
          </a:p>
          <a:p>
            <a:pPr lvl="1">
              <a:spcBef>
                <a:spcPct val="0"/>
              </a:spcBef>
              <a:buFont typeface="Arial" panose="020B0604020202020204" pitchFamily="34" charset="0"/>
              <a:buChar char="•"/>
            </a:pPr>
            <a:r>
              <a:rPr lang="en-IN" altLang="en-US" sz="1800" b="1" dirty="0"/>
              <a:t>Undirected Graphs</a:t>
            </a:r>
            <a:r>
              <a:rPr lang="en-IN" altLang="en-US" sz="1800" dirty="0"/>
              <a:t>: each edge can be traversed in </a:t>
            </a:r>
            <a:r>
              <a:rPr lang="en-IN" altLang="en-US" sz="1800" b="1" dirty="0"/>
              <a:t>either direction(</a:t>
            </a:r>
            <a:r>
              <a:rPr lang="en-IN" altLang="en-US" sz="1800" dirty="0"/>
              <a:t>i.e. not having any direction )</a:t>
            </a:r>
          </a:p>
          <a:p>
            <a:pPr lvl="1">
              <a:spcBef>
                <a:spcPct val="0"/>
              </a:spcBef>
              <a:buFont typeface="Arial" panose="020B0604020202020204" pitchFamily="34" charset="0"/>
              <a:buChar char="•"/>
            </a:pPr>
            <a:endParaRPr lang="en-US" altLang="en-US" sz="1600" b="1" dirty="0"/>
          </a:p>
          <a:p>
            <a:pPr>
              <a:spcBef>
                <a:spcPct val="0"/>
              </a:spcBef>
              <a:buFontTx/>
              <a:buNone/>
            </a:pPr>
            <a:r>
              <a:rPr lang="en-IN" altLang="en-US" sz="1800" dirty="0"/>
              <a:t> </a:t>
            </a:r>
            <a:endParaRPr lang="en-IN" altLang="en-US" sz="1600" dirty="0"/>
          </a:p>
          <a:p>
            <a:pPr lvl="1">
              <a:spcBef>
                <a:spcPct val="0"/>
              </a:spcBef>
              <a:buFont typeface="Arial" panose="020B0604020202020204" pitchFamily="34" charset="0"/>
              <a:buChar char="•"/>
            </a:pPr>
            <a:r>
              <a:rPr lang="en-IN" altLang="en-US" sz="1800" b="1" dirty="0"/>
              <a:t>Directed Graphs</a:t>
            </a:r>
            <a:r>
              <a:rPr lang="en-IN" altLang="en-US" sz="1800" dirty="0"/>
              <a:t>: each edge can be traversed </a:t>
            </a:r>
            <a:r>
              <a:rPr lang="en-IN" altLang="en-US" sz="1800" b="1" dirty="0"/>
              <a:t>only in a specified direction </a:t>
            </a:r>
            <a:r>
              <a:rPr lang="en-IN" altLang="en-US" sz="1800" dirty="0"/>
              <a:t>shown by arrow. </a:t>
            </a:r>
          </a:p>
          <a:p>
            <a:pPr lvl="1">
              <a:spcBef>
                <a:spcPct val="0"/>
              </a:spcBef>
              <a:buFont typeface="Arial" panose="020B0604020202020204" pitchFamily="34" charset="0"/>
              <a:buChar char="•"/>
            </a:pPr>
            <a:endParaRPr lang="en-US" altLang="en-US" sz="1600" b="1" dirty="0"/>
          </a:p>
          <a:p>
            <a:pPr lvl="2">
              <a:spcBef>
                <a:spcPct val="0"/>
              </a:spcBef>
              <a:buFont typeface="Arial" panose="020B0604020202020204" pitchFamily="34" charset="0"/>
              <a:buNone/>
            </a:pPr>
            <a:endParaRPr lang="en-IN" altLang="en-US" sz="1600" dirty="0"/>
          </a:p>
          <a:p>
            <a:pPr lvl="1">
              <a:spcBef>
                <a:spcPct val="0"/>
              </a:spcBef>
              <a:buFont typeface="Arial" panose="020B0604020202020204" pitchFamily="34" charset="0"/>
              <a:buChar char="•"/>
            </a:pPr>
            <a:endParaRPr lang="en-IN" altLang="en-US" sz="1600" dirty="0"/>
          </a:p>
        </p:txBody>
      </p:sp>
      <p:sp>
        <p:nvSpPr>
          <p:cNvPr id="24581" name="Rectangle 11">
            <a:extLst>
              <a:ext uri="{FF2B5EF4-FFF2-40B4-BE49-F238E27FC236}">
                <a16:creationId xmlns:a16="http://schemas.microsoft.com/office/drawing/2014/main" id="{B3546D47-987A-4C43-A734-BA500AC30533}"/>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4582" name="TextBox 12">
            <a:extLst>
              <a:ext uri="{FF2B5EF4-FFF2-40B4-BE49-F238E27FC236}">
                <a16:creationId xmlns:a16="http://schemas.microsoft.com/office/drawing/2014/main" id="{6BBC179A-BF8C-4EBB-9169-6AE348B1DFEE}"/>
              </a:ext>
            </a:extLst>
          </p:cNvPr>
          <p:cNvSpPr>
            <a:spLocks noChangeArrowheads="1"/>
          </p:cNvSpPr>
          <p:nvPr>
            <p:custDataLst>
              <p:tags r:id="rId4"/>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24583" name="Rectangle 13">
            <a:extLst>
              <a:ext uri="{FF2B5EF4-FFF2-40B4-BE49-F238E27FC236}">
                <a16:creationId xmlns:a16="http://schemas.microsoft.com/office/drawing/2014/main" id="{67D5F3AA-D78A-4925-8D41-E2BC2C5150F7}"/>
              </a:ext>
            </a:extLst>
          </p:cNvPr>
          <p:cNvSpPr>
            <a:spLocks noChangeArrowheads="1"/>
          </p:cNvSpPr>
          <p:nvPr>
            <p:custDataLst>
              <p:tags r:id="rId5"/>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4584" name="Picture 2">
            <a:extLst>
              <a:ext uri="{FF2B5EF4-FFF2-40B4-BE49-F238E27FC236}">
                <a16:creationId xmlns:a16="http://schemas.microsoft.com/office/drawing/2014/main" id="{5369698A-7EBF-4016-BFB0-39172C9CF2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9338" y="4292600"/>
            <a:ext cx="67627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4FF6F8AC-4B2C-4D7D-AE67-9101CDC94674}"/>
              </a:ext>
            </a:extLst>
          </p:cNvPr>
          <p:cNvPicPr>
            <a:picLocks noChangeAspect="1"/>
          </p:cNvPicPr>
          <p:nvPr>
            <a:audioFile r:link="rId7"/>
            <p:extLst>
              <p:ext uri="{DAA4B4D4-6D71-4841-9C94-3DE7FCFB9230}">
                <p14:media xmlns:p14="http://schemas.microsoft.com/office/powerpoint/2010/main" r:embed="rId6"/>
              </p:ext>
            </p:extLst>
          </p:nvPr>
        </p:nvPicPr>
        <p:blipFill>
          <a:blip r:embed="rId15"/>
          <a:stretch>
            <a:fillRect/>
          </a:stretch>
        </p:blipFill>
        <p:spPr>
          <a:xfrm>
            <a:off x="8318500" y="6032500"/>
            <a:ext cx="609600" cy="609600"/>
          </a:xfrm>
          <a:prstGeom prst="rect">
            <a:avLst/>
          </a:prstGeom>
        </p:spPr>
      </p:pic>
    </p:spTree>
  </p:cSld>
  <p:clrMapOvr>
    <a:masterClrMapping/>
  </p:clrMapOvr>
  <p:transition advTm="896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12">
            <a:extLst>
              <a:ext uri="{FF2B5EF4-FFF2-40B4-BE49-F238E27FC236}">
                <a16:creationId xmlns:a16="http://schemas.microsoft.com/office/drawing/2014/main" id="{914DD026-636B-4852-9EBB-29A5961608AF}"/>
              </a:ext>
            </a:extLst>
          </p:cNvPr>
          <p:cNvGrpSpPr>
            <a:grpSpLocks/>
          </p:cNvGrpSpPr>
          <p:nvPr/>
        </p:nvGrpSpPr>
        <p:grpSpPr bwMode="auto">
          <a:xfrm>
            <a:off x="0" y="0"/>
            <a:ext cx="9144000" cy="6900863"/>
            <a:chOff x="0" y="0"/>
            <a:chExt cx="9144000" cy="6900863"/>
          </a:xfrm>
        </p:grpSpPr>
        <p:pic>
          <p:nvPicPr>
            <p:cNvPr id="25610" name="Picture 2" descr="C:\Users\parul\Desktop\Digital Learning Content.png">
              <a:extLst>
                <a:ext uri="{FF2B5EF4-FFF2-40B4-BE49-F238E27FC236}">
                  <a16:creationId xmlns:a16="http://schemas.microsoft.com/office/drawing/2014/main" id="{6FC97B42-3D01-4934-9065-94CBBA4A5EE0}"/>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5611" name="Picture 6" descr="C:\Users\parul\Desktop\Untitled-1.png">
              <a:extLst>
                <a:ext uri="{FF2B5EF4-FFF2-40B4-BE49-F238E27FC236}">
                  <a16:creationId xmlns:a16="http://schemas.microsoft.com/office/drawing/2014/main" id="{1B66CC91-5495-467F-9CF5-FA5F064A57C7}"/>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5612" name="Rectangle 7">
              <a:extLst>
                <a:ext uri="{FF2B5EF4-FFF2-40B4-BE49-F238E27FC236}">
                  <a16:creationId xmlns:a16="http://schemas.microsoft.com/office/drawing/2014/main" id="{4DC2C9CA-2A2E-4EDA-A1E3-D3868AA0E64F}"/>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25603" name="TextBox 6">
            <a:extLst>
              <a:ext uri="{FF2B5EF4-FFF2-40B4-BE49-F238E27FC236}">
                <a16:creationId xmlns:a16="http://schemas.microsoft.com/office/drawing/2014/main" id="{DD4DC5A1-179E-40F7-901B-B743907BAA1E}"/>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Directed &amp; Undirected </a:t>
            </a:r>
            <a:endParaRPr lang="en-IN" altLang="en-US" sz="3000" b="1">
              <a:solidFill>
                <a:schemeClr val="bg1"/>
              </a:solidFill>
              <a:cs typeface="Times New Roman" panose="02020603050405020304" pitchFamily="18" charset="0"/>
            </a:endParaRPr>
          </a:p>
        </p:txBody>
      </p:sp>
      <p:sp>
        <p:nvSpPr>
          <p:cNvPr id="23556" name="TextBox 9">
            <a:extLst>
              <a:ext uri="{FF2B5EF4-FFF2-40B4-BE49-F238E27FC236}">
                <a16:creationId xmlns:a16="http://schemas.microsoft.com/office/drawing/2014/main" id="{EB85C77F-D598-44B6-83B4-346C15546908}"/>
              </a:ext>
            </a:extLst>
          </p:cNvPr>
          <p:cNvSpPr txBox="1">
            <a:spLocks noChangeArrowheads="1"/>
          </p:cNvSpPr>
          <p:nvPr>
            <p:custDataLst>
              <p:tags r:id="rId2"/>
            </p:custDataLst>
          </p:nvPr>
        </p:nvSpPr>
        <p:spPr bwMode="auto">
          <a:xfrm>
            <a:off x="249238" y="2357438"/>
            <a:ext cx="8537575" cy="2278062"/>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defRPr/>
            </a:pPr>
            <a:r>
              <a:rPr lang="en-US" sz="1800" dirty="0">
                <a:latin typeface="+mj-lt"/>
                <a:cs typeface="Arial" charset="0"/>
              </a:rPr>
              <a:t>In an </a:t>
            </a:r>
            <a:r>
              <a:rPr lang="en-US" sz="1800" b="1" dirty="0">
                <a:latin typeface="+mj-lt"/>
                <a:cs typeface="Arial" charset="0"/>
              </a:rPr>
              <a:t>undirected graph</a:t>
            </a:r>
            <a:r>
              <a:rPr lang="en-US" sz="1800" dirty="0">
                <a:latin typeface="+mj-lt"/>
                <a:cs typeface="Arial" charset="0"/>
              </a:rPr>
              <a:t>, edges are not associated with the directions with them. If an edge exists between vertex A and B then the vertices can be traversed from B to A as well as A to B.</a:t>
            </a:r>
          </a:p>
          <a:p>
            <a:pPr>
              <a:spcBef>
                <a:spcPct val="0"/>
              </a:spcBef>
              <a:defRPr/>
            </a:pPr>
            <a:endParaRPr lang="en-US" sz="1800" dirty="0">
              <a:latin typeface="+mj-lt"/>
              <a:cs typeface="Arial" charset="0"/>
            </a:endParaRPr>
          </a:p>
          <a:p>
            <a:pPr>
              <a:spcBef>
                <a:spcPct val="0"/>
              </a:spcBef>
              <a:defRPr/>
            </a:pPr>
            <a:r>
              <a:rPr lang="en-US" sz="1800" dirty="0">
                <a:latin typeface="+mj-lt"/>
                <a:cs typeface="Arial" charset="0"/>
              </a:rPr>
              <a:t>In a </a:t>
            </a:r>
            <a:r>
              <a:rPr lang="en-US" sz="1800" b="1" dirty="0">
                <a:latin typeface="+mj-lt"/>
                <a:cs typeface="Arial" charset="0"/>
              </a:rPr>
              <a:t>directed graph</a:t>
            </a:r>
            <a:r>
              <a:rPr lang="en-US" sz="1800" dirty="0">
                <a:latin typeface="+mj-lt"/>
                <a:cs typeface="Arial" charset="0"/>
              </a:rPr>
              <a:t>, edges form an ordered pair. Edges represent a specific path from some node A to another node  B. Node A is called initial node (I.e. Source) while node B is called terminal node(I.e. Destination).</a:t>
            </a:r>
            <a:endParaRPr lang="en-IN" altLang="en-US" sz="1600" dirty="0"/>
          </a:p>
          <a:p>
            <a:pPr lvl="1">
              <a:spcBef>
                <a:spcPct val="0"/>
              </a:spcBef>
              <a:buFont typeface="Arial" panose="020B0604020202020204" pitchFamily="34" charset="0"/>
              <a:buChar char="•"/>
              <a:defRPr/>
            </a:pPr>
            <a:endParaRPr lang="en-IN" altLang="en-US" sz="1600" dirty="0"/>
          </a:p>
        </p:txBody>
      </p:sp>
      <p:sp>
        <p:nvSpPr>
          <p:cNvPr id="25605" name="Rectangle 11">
            <a:extLst>
              <a:ext uri="{FF2B5EF4-FFF2-40B4-BE49-F238E27FC236}">
                <a16:creationId xmlns:a16="http://schemas.microsoft.com/office/drawing/2014/main" id="{1926FD09-AF37-4A1C-8867-0C6ED02C3349}"/>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5606" name="TextBox 12">
            <a:extLst>
              <a:ext uri="{FF2B5EF4-FFF2-40B4-BE49-F238E27FC236}">
                <a16:creationId xmlns:a16="http://schemas.microsoft.com/office/drawing/2014/main" id="{62F1C8C8-3136-408B-902E-C3FB3A4DA76A}"/>
              </a:ext>
            </a:extLst>
          </p:cNvPr>
          <p:cNvSpPr>
            <a:spLocks noChangeArrowheads="1"/>
          </p:cNvSpPr>
          <p:nvPr>
            <p:custDataLst>
              <p:tags r:id="rId4"/>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25607" name="Rectangle 13">
            <a:extLst>
              <a:ext uri="{FF2B5EF4-FFF2-40B4-BE49-F238E27FC236}">
                <a16:creationId xmlns:a16="http://schemas.microsoft.com/office/drawing/2014/main" id="{8C50F1F9-ACCA-47F6-83D1-3833723EE883}"/>
              </a:ext>
            </a:extLst>
          </p:cNvPr>
          <p:cNvSpPr>
            <a:spLocks noChangeArrowheads="1"/>
          </p:cNvSpPr>
          <p:nvPr>
            <p:custDataLst>
              <p:tags r:id="rId5"/>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5608" name="Picture 1">
            <a:extLst>
              <a:ext uri="{FF2B5EF4-FFF2-40B4-BE49-F238E27FC236}">
                <a16:creationId xmlns:a16="http://schemas.microsoft.com/office/drawing/2014/main" id="{6DE09483-17FA-44E3-90F8-6B857C96A59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1188" y="4411663"/>
            <a:ext cx="3097212"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2">
            <a:extLst>
              <a:ext uri="{FF2B5EF4-FFF2-40B4-BE49-F238E27FC236}">
                <a16:creationId xmlns:a16="http://schemas.microsoft.com/office/drawing/2014/main" id="{75C032A3-D725-44B4-8152-A33CAEE343F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0" y="4508500"/>
            <a:ext cx="3095625"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41FDCDCF-C522-4098-B5C9-5CE740138B0F}"/>
              </a:ext>
            </a:extLst>
          </p:cNvPr>
          <p:cNvPicPr>
            <a:picLocks noChangeAspect="1"/>
          </p:cNvPicPr>
          <p:nvPr>
            <a:audioFile r:link="rId7"/>
            <p:extLst>
              <p:ext uri="{DAA4B4D4-6D71-4841-9C94-3DE7FCFB9230}">
                <p14:media xmlns:p14="http://schemas.microsoft.com/office/powerpoint/2010/main" r:embed="rId6"/>
              </p:ext>
            </p:extLst>
          </p:nvPr>
        </p:nvPicPr>
        <p:blipFill>
          <a:blip r:embed="rId16"/>
          <a:stretch>
            <a:fillRect/>
          </a:stretch>
        </p:blipFill>
        <p:spPr>
          <a:xfrm>
            <a:off x="8318500" y="6032500"/>
            <a:ext cx="609600" cy="609600"/>
          </a:xfrm>
          <a:prstGeom prst="rect">
            <a:avLst/>
          </a:prstGeom>
        </p:spPr>
      </p:pic>
    </p:spTree>
  </p:cSld>
  <p:clrMapOvr>
    <a:masterClrMapping/>
  </p:clrMapOvr>
  <p:transition advTm="455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12">
            <a:extLst>
              <a:ext uri="{FF2B5EF4-FFF2-40B4-BE49-F238E27FC236}">
                <a16:creationId xmlns:a16="http://schemas.microsoft.com/office/drawing/2014/main" id="{FB127D38-8D31-4B1C-A3E9-542564C88A95}"/>
              </a:ext>
            </a:extLst>
          </p:cNvPr>
          <p:cNvGrpSpPr>
            <a:grpSpLocks/>
          </p:cNvGrpSpPr>
          <p:nvPr/>
        </p:nvGrpSpPr>
        <p:grpSpPr bwMode="auto">
          <a:xfrm>
            <a:off x="-23813" y="22225"/>
            <a:ext cx="9144001" cy="6900863"/>
            <a:chOff x="0" y="0"/>
            <a:chExt cx="9144000" cy="6900863"/>
          </a:xfrm>
        </p:grpSpPr>
        <p:pic>
          <p:nvPicPr>
            <p:cNvPr id="26634" name="Picture 2" descr="C:\Users\parul\Desktop\Digital Learning Content.png">
              <a:extLst>
                <a:ext uri="{FF2B5EF4-FFF2-40B4-BE49-F238E27FC236}">
                  <a16:creationId xmlns:a16="http://schemas.microsoft.com/office/drawing/2014/main" id="{AA138B88-A7DC-4BBB-B22D-B82C51D9DD20}"/>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635" name="Picture 6" descr="C:\Users\parul\Desktop\Untitled-1.png">
              <a:extLst>
                <a:ext uri="{FF2B5EF4-FFF2-40B4-BE49-F238E27FC236}">
                  <a16:creationId xmlns:a16="http://schemas.microsoft.com/office/drawing/2014/main" id="{0503F125-EEE4-44A8-AB8D-5B6283DF5084}"/>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6636" name="Rectangle 7">
              <a:extLst>
                <a:ext uri="{FF2B5EF4-FFF2-40B4-BE49-F238E27FC236}">
                  <a16:creationId xmlns:a16="http://schemas.microsoft.com/office/drawing/2014/main" id="{AB600A8C-C7F4-4D4A-9CAB-04E8953D64AB}"/>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26627" name="TextBox 6">
            <a:extLst>
              <a:ext uri="{FF2B5EF4-FFF2-40B4-BE49-F238E27FC236}">
                <a16:creationId xmlns:a16="http://schemas.microsoft.com/office/drawing/2014/main" id="{EDB46E7E-83BD-40A7-A678-41A6FEB6F048}"/>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Cyclic &amp; Acyclic</a:t>
            </a:r>
            <a:endParaRPr lang="en-IN" altLang="en-US" sz="3000" b="1" dirty="0">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4A5F94A4-6F89-4B0A-A388-7640ED0DEE15}"/>
              </a:ext>
            </a:extLst>
          </p:cNvPr>
          <p:cNvSpPr txBox="1">
            <a:spLocks noChangeArrowheads="1"/>
          </p:cNvSpPr>
          <p:nvPr>
            <p:custDataLst>
              <p:tags r:id="rId2"/>
            </p:custDataLst>
          </p:nvPr>
        </p:nvSpPr>
        <p:spPr bwMode="auto">
          <a:xfrm>
            <a:off x="249238" y="2357438"/>
            <a:ext cx="7429500" cy="3724275"/>
          </a:xfrm>
          <a:prstGeom prst="rect">
            <a:avLst/>
          </a:prstGeom>
          <a:noFill/>
          <a:ln w="9525">
            <a:noFill/>
            <a:miter lim="800000"/>
            <a:headEnd/>
            <a:tailEnd/>
          </a:ln>
        </p:spPr>
        <p:txBody>
          <a:bodyPr>
            <a:spAutoFit/>
          </a:bodyPr>
          <a:lstStyle/>
          <a:p>
            <a:pPr>
              <a:buFont typeface="Arial" pitchFamily="34" charset="0"/>
              <a:buChar char="•"/>
              <a:defRPr/>
            </a:pPr>
            <a:endParaRPr lang="en-IN" dirty="0">
              <a:latin typeface="+mj-lt"/>
              <a:cs typeface="Arial" charset="0"/>
            </a:endParaRPr>
          </a:p>
          <a:p>
            <a:pPr>
              <a:buFont typeface="Arial" pitchFamily="34" charset="0"/>
              <a:buChar char="•"/>
              <a:defRPr/>
            </a:pPr>
            <a:r>
              <a:rPr lang="en-IN" dirty="0">
                <a:latin typeface="+mj-lt"/>
                <a:cs typeface="Arial" charset="0"/>
              </a:rPr>
              <a:t>A </a:t>
            </a:r>
            <a:r>
              <a:rPr lang="en-IN" b="1" dirty="0">
                <a:latin typeface="+mj-lt"/>
                <a:cs typeface="Arial" charset="0"/>
              </a:rPr>
              <a:t>Cyclic</a:t>
            </a:r>
            <a:r>
              <a:rPr lang="en-IN" dirty="0">
                <a:latin typeface="+mj-lt"/>
                <a:cs typeface="Arial" charset="0"/>
              </a:rPr>
              <a:t> graph contains cycles</a:t>
            </a:r>
            <a:endParaRPr lang="en-IN" sz="1600" dirty="0">
              <a:latin typeface="+mj-lt"/>
              <a:cs typeface="Arial" charset="0"/>
            </a:endParaRPr>
          </a:p>
          <a:p>
            <a:pPr lvl="1">
              <a:defRPr/>
            </a:pPr>
            <a:r>
              <a:rPr lang="en-IN" dirty="0">
                <a:latin typeface="+mj-lt"/>
                <a:cs typeface="Arial" charset="0"/>
              </a:rPr>
              <a:t>Example: roads (normally)</a:t>
            </a:r>
            <a:endParaRPr lang="en-IN" sz="1600" dirty="0">
              <a:latin typeface="+mj-lt"/>
              <a:cs typeface="Arial" charset="0"/>
            </a:endParaRPr>
          </a:p>
          <a:p>
            <a:pPr>
              <a:defRPr/>
            </a:pPr>
            <a:r>
              <a:rPr lang="en-IN" dirty="0">
                <a:latin typeface="+mj-lt"/>
                <a:cs typeface="Arial" charset="0"/>
              </a:rPr>
              <a:t> </a:t>
            </a:r>
          </a:p>
          <a:p>
            <a:pPr>
              <a:defRPr/>
            </a:pPr>
            <a:endParaRPr lang="en-IN" sz="1600" dirty="0">
              <a:latin typeface="+mj-lt"/>
              <a:cs typeface="Arial" charset="0"/>
            </a:endParaRPr>
          </a:p>
          <a:p>
            <a:pPr>
              <a:defRPr/>
            </a:pPr>
            <a:endParaRPr lang="en-IN" sz="1600" dirty="0">
              <a:latin typeface="+mj-lt"/>
              <a:cs typeface="Arial" charset="0"/>
            </a:endParaRPr>
          </a:p>
          <a:p>
            <a:pPr>
              <a:defRPr/>
            </a:pPr>
            <a:endParaRPr lang="en-IN" sz="1600" dirty="0">
              <a:latin typeface="+mj-lt"/>
              <a:cs typeface="Arial" charset="0"/>
            </a:endParaRPr>
          </a:p>
          <a:p>
            <a:pPr>
              <a:defRPr/>
            </a:pPr>
            <a:endParaRPr lang="en-IN" sz="1600" dirty="0">
              <a:latin typeface="+mj-lt"/>
              <a:cs typeface="Arial" charset="0"/>
            </a:endParaRPr>
          </a:p>
          <a:p>
            <a:pPr>
              <a:defRPr/>
            </a:pPr>
            <a:endParaRPr lang="en-IN" sz="1600" dirty="0">
              <a:latin typeface="+mj-lt"/>
              <a:cs typeface="Arial" charset="0"/>
            </a:endParaRPr>
          </a:p>
          <a:p>
            <a:pPr>
              <a:defRPr/>
            </a:pPr>
            <a:endParaRPr lang="en-IN" sz="1600" dirty="0">
              <a:latin typeface="+mj-lt"/>
              <a:cs typeface="Arial" charset="0"/>
            </a:endParaRPr>
          </a:p>
          <a:p>
            <a:pPr>
              <a:buFont typeface="Arial" pitchFamily="34" charset="0"/>
              <a:buChar char="•"/>
              <a:defRPr/>
            </a:pPr>
            <a:r>
              <a:rPr lang="en-IN" dirty="0">
                <a:latin typeface="+mj-lt"/>
                <a:cs typeface="Arial" charset="0"/>
              </a:rPr>
              <a:t>An </a:t>
            </a:r>
            <a:r>
              <a:rPr lang="en-IN" b="1" dirty="0">
                <a:latin typeface="+mj-lt"/>
                <a:cs typeface="Arial" charset="0"/>
              </a:rPr>
              <a:t>acyclic</a:t>
            </a:r>
            <a:r>
              <a:rPr lang="en-IN" dirty="0">
                <a:latin typeface="+mj-lt"/>
                <a:cs typeface="Arial" charset="0"/>
              </a:rPr>
              <a:t> graph contains no cycles</a:t>
            </a:r>
          </a:p>
          <a:p>
            <a:pPr>
              <a:buFont typeface="Arial" pitchFamily="34" charset="0"/>
              <a:buChar char="•"/>
              <a:defRPr/>
            </a:pPr>
            <a:endParaRPr lang="en-IN" sz="1600" dirty="0">
              <a:latin typeface="+mj-lt"/>
              <a:cs typeface="Arial" charset="0"/>
            </a:endParaRPr>
          </a:p>
          <a:p>
            <a:pPr lvl="1">
              <a:defRPr/>
            </a:pPr>
            <a:r>
              <a:rPr lang="en-IN" dirty="0">
                <a:latin typeface="+mj-lt"/>
                <a:cs typeface="Arial" charset="0"/>
              </a:rPr>
              <a:t>Example: roads ( Directions)</a:t>
            </a:r>
            <a:endParaRPr lang="en-IN" sz="1600" dirty="0">
              <a:latin typeface="+mj-lt"/>
              <a:cs typeface="Arial" charset="0"/>
            </a:endParaRPr>
          </a:p>
          <a:p>
            <a:pPr lvl="1">
              <a:defRPr/>
            </a:pPr>
            <a:endParaRPr lang="en-IN" sz="1600" dirty="0">
              <a:latin typeface="+mj-lt"/>
              <a:cs typeface="Arial" charset="0"/>
            </a:endParaRPr>
          </a:p>
        </p:txBody>
      </p:sp>
      <p:sp>
        <p:nvSpPr>
          <p:cNvPr id="26629" name="Rectangle 11">
            <a:extLst>
              <a:ext uri="{FF2B5EF4-FFF2-40B4-BE49-F238E27FC236}">
                <a16:creationId xmlns:a16="http://schemas.microsoft.com/office/drawing/2014/main" id="{933C0386-2E1C-4A7B-BA46-A891D5FC5533}"/>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6630" name="TextBox 12">
            <a:extLst>
              <a:ext uri="{FF2B5EF4-FFF2-40B4-BE49-F238E27FC236}">
                <a16:creationId xmlns:a16="http://schemas.microsoft.com/office/drawing/2014/main" id="{043CF840-D5ED-4ADE-A019-1B18F889A8D3}"/>
              </a:ext>
            </a:extLst>
          </p:cNvPr>
          <p:cNvSpPr>
            <a:spLocks noChangeArrowheads="1"/>
          </p:cNvSpPr>
          <p:nvPr>
            <p:custDataLst>
              <p:tags r:id="rId4"/>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26631" name="Rectangle 13">
            <a:extLst>
              <a:ext uri="{FF2B5EF4-FFF2-40B4-BE49-F238E27FC236}">
                <a16:creationId xmlns:a16="http://schemas.microsoft.com/office/drawing/2014/main" id="{32ECD29E-B4F2-4B19-A3B7-3C4C8CB4F080}"/>
              </a:ext>
            </a:extLst>
          </p:cNvPr>
          <p:cNvSpPr>
            <a:spLocks noChangeArrowheads="1"/>
          </p:cNvSpPr>
          <p:nvPr>
            <p:custDataLst>
              <p:tags r:id="rId5"/>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13320" name="Picture 10">
            <a:extLst>
              <a:ext uri="{FF2B5EF4-FFF2-40B4-BE49-F238E27FC236}">
                <a16:creationId xmlns:a16="http://schemas.microsoft.com/office/drawing/2014/main" id="{3B73F25F-CAB3-43B2-AE49-873ED2871D67}"/>
              </a:ext>
            </a:extLst>
          </p:cNvPr>
          <p:cNvPicPr>
            <a:picLocks noChangeAspect="1" noChangeArrowheads="1"/>
          </p:cNvPicPr>
          <p:nvPr/>
        </p:nvPicPr>
        <p:blipFill>
          <a:blip r:embed="rId14"/>
          <a:srcRect/>
          <a:stretch>
            <a:fillRect/>
          </a:stretch>
        </p:blipFill>
        <p:spPr bwMode="auto">
          <a:xfrm>
            <a:off x="7286625" y="2530475"/>
            <a:ext cx="1543050" cy="1028700"/>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3321" name="Picture 11">
            <a:extLst>
              <a:ext uri="{FF2B5EF4-FFF2-40B4-BE49-F238E27FC236}">
                <a16:creationId xmlns:a16="http://schemas.microsoft.com/office/drawing/2014/main" id="{A4A7E595-F4B5-41EE-8A3D-659A5095747E}"/>
              </a:ext>
            </a:extLst>
          </p:cNvPr>
          <p:cNvPicPr>
            <a:picLocks noChangeAspect="1" noChangeArrowheads="1"/>
          </p:cNvPicPr>
          <p:nvPr/>
        </p:nvPicPr>
        <p:blipFill>
          <a:blip r:embed="rId15"/>
          <a:srcRect/>
          <a:stretch>
            <a:fillRect/>
          </a:stretch>
        </p:blipFill>
        <p:spPr bwMode="auto">
          <a:xfrm>
            <a:off x="7286625" y="4967288"/>
            <a:ext cx="1543050" cy="1028700"/>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 name="Audio 1">
            <a:hlinkClick r:id="" action="ppaction://media"/>
            <a:extLst>
              <a:ext uri="{FF2B5EF4-FFF2-40B4-BE49-F238E27FC236}">
                <a16:creationId xmlns:a16="http://schemas.microsoft.com/office/drawing/2014/main" id="{202C53FB-D0E4-4A1C-A223-29149239B6E7}"/>
              </a:ext>
            </a:extLst>
          </p:cNvPr>
          <p:cNvPicPr>
            <a:picLocks noChangeAspect="1"/>
          </p:cNvPicPr>
          <p:nvPr>
            <a:audioFile r:link="rId7"/>
            <p:extLst>
              <p:ext uri="{DAA4B4D4-6D71-4841-9C94-3DE7FCFB9230}">
                <p14:media xmlns:p14="http://schemas.microsoft.com/office/powerpoint/2010/main" r:embed="rId6"/>
              </p:ext>
            </p:extLst>
          </p:nvPr>
        </p:nvPicPr>
        <p:blipFill>
          <a:blip r:embed="rId16"/>
          <a:stretch>
            <a:fillRect/>
          </a:stretch>
        </p:blipFill>
        <p:spPr>
          <a:xfrm>
            <a:off x="8318500" y="6032500"/>
            <a:ext cx="609600" cy="609600"/>
          </a:xfrm>
          <a:prstGeom prst="rect">
            <a:avLst/>
          </a:prstGeom>
        </p:spPr>
      </p:pic>
    </p:spTree>
  </p:cSld>
  <p:clrMapOvr>
    <a:masterClrMapping/>
  </p:clrMapOvr>
  <p:transition advTm="707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12">
            <a:extLst>
              <a:ext uri="{FF2B5EF4-FFF2-40B4-BE49-F238E27FC236}">
                <a16:creationId xmlns:a16="http://schemas.microsoft.com/office/drawing/2014/main" id="{A5338F59-A615-46F7-B3B2-7033B04A8BF4}"/>
              </a:ext>
            </a:extLst>
          </p:cNvPr>
          <p:cNvGrpSpPr>
            <a:grpSpLocks/>
          </p:cNvGrpSpPr>
          <p:nvPr/>
        </p:nvGrpSpPr>
        <p:grpSpPr bwMode="auto">
          <a:xfrm>
            <a:off x="0" y="0"/>
            <a:ext cx="9144000" cy="6900863"/>
            <a:chOff x="0" y="0"/>
            <a:chExt cx="9144000" cy="6900863"/>
          </a:xfrm>
        </p:grpSpPr>
        <p:pic>
          <p:nvPicPr>
            <p:cNvPr id="27656" name="Picture 2" descr="C:\Users\parul\Desktop\Digital Learning Content.png">
              <a:extLst>
                <a:ext uri="{FF2B5EF4-FFF2-40B4-BE49-F238E27FC236}">
                  <a16:creationId xmlns:a16="http://schemas.microsoft.com/office/drawing/2014/main" id="{DA9653AF-D5A2-42DF-AC1D-4D99EB46B774}"/>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657" name="Picture 6" descr="C:\Users\parul\Desktop\Untitled-1.png">
              <a:extLst>
                <a:ext uri="{FF2B5EF4-FFF2-40B4-BE49-F238E27FC236}">
                  <a16:creationId xmlns:a16="http://schemas.microsoft.com/office/drawing/2014/main" id="{111687A9-D3D9-451F-874D-6A5D78CD7EE5}"/>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7658" name="Rectangle 7">
              <a:extLst>
                <a:ext uri="{FF2B5EF4-FFF2-40B4-BE49-F238E27FC236}">
                  <a16:creationId xmlns:a16="http://schemas.microsoft.com/office/drawing/2014/main" id="{BD92CC33-00DF-4C80-B568-44EDA76771BE}"/>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27651" name="TextBox 6">
            <a:extLst>
              <a:ext uri="{FF2B5EF4-FFF2-40B4-BE49-F238E27FC236}">
                <a16:creationId xmlns:a16="http://schemas.microsoft.com/office/drawing/2014/main" id="{C15AEE46-4CCD-4760-BD92-19DC507564F8}"/>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Data Structures for Representing Graphs</a:t>
            </a:r>
            <a:endParaRPr lang="en-IN" altLang="en-US" sz="3000" b="1" dirty="0">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946E86F4-D278-4FAC-B3F7-8549B166E390}"/>
              </a:ext>
            </a:extLst>
          </p:cNvPr>
          <p:cNvSpPr txBox="1">
            <a:spLocks noChangeArrowheads="1"/>
          </p:cNvSpPr>
          <p:nvPr>
            <p:custDataLst>
              <p:tags r:id="rId2"/>
            </p:custDataLst>
          </p:nvPr>
        </p:nvSpPr>
        <p:spPr bwMode="auto">
          <a:xfrm>
            <a:off x="249238" y="2357438"/>
            <a:ext cx="7429500" cy="1416050"/>
          </a:xfrm>
          <a:prstGeom prst="rect">
            <a:avLst/>
          </a:prstGeom>
          <a:noFill/>
          <a:ln w="9525">
            <a:noFill/>
            <a:miter lim="800000"/>
            <a:headEnd/>
            <a:tailEnd/>
          </a:ln>
        </p:spPr>
        <p:txBody>
          <a:bodyPr>
            <a:spAutoFit/>
          </a:bodyPr>
          <a:lstStyle/>
          <a:p>
            <a:pPr>
              <a:defRPr/>
            </a:pPr>
            <a:r>
              <a:rPr lang="en-IN" dirty="0">
                <a:latin typeface="+mj-lt"/>
                <a:cs typeface="Arial" charset="0"/>
              </a:rPr>
              <a:t>Two common data structures for representing graphs:</a:t>
            </a:r>
          </a:p>
          <a:p>
            <a:pPr>
              <a:defRPr/>
            </a:pPr>
            <a:endParaRPr lang="en-IN" sz="1600" dirty="0">
              <a:latin typeface="+mj-lt"/>
              <a:cs typeface="Arial" charset="0"/>
            </a:endParaRPr>
          </a:p>
          <a:p>
            <a:pPr lvl="1">
              <a:buFont typeface="Arial" pitchFamily="34" charset="0"/>
              <a:buChar char="•"/>
              <a:defRPr/>
            </a:pPr>
            <a:r>
              <a:rPr lang="en-IN" dirty="0">
                <a:latin typeface="+mj-lt"/>
                <a:cs typeface="Arial" charset="0"/>
              </a:rPr>
              <a:t> Adjacency lists</a:t>
            </a:r>
          </a:p>
          <a:p>
            <a:pPr lvl="1">
              <a:buFont typeface="Arial" pitchFamily="34" charset="0"/>
              <a:buChar char="•"/>
              <a:defRPr/>
            </a:pPr>
            <a:endParaRPr lang="en-IN" sz="1600" dirty="0">
              <a:latin typeface="+mj-lt"/>
              <a:cs typeface="Arial" charset="0"/>
            </a:endParaRPr>
          </a:p>
          <a:p>
            <a:pPr lvl="1">
              <a:buFont typeface="Arial" pitchFamily="34" charset="0"/>
              <a:buChar char="•"/>
              <a:defRPr/>
            </a:pPr>
            <a:r>
              <a:rPr lang="en-IN" dirty="0">
                <a:latin typeface="+mj-lt"/>
                <a:cs typeface="Arial" charset="0"/>
              </a:rPr>
              <a:t> Adjacency matrix</a:t>
            </a:r>
            <a:endParaRPr lang="en-IN" sz="1600" dirty="0">
              <a:latin typeface="+mj-lt"/>
              <a:cs typeface="Arial" charset="0"/>
            </a:endParaRPr>
          </a:p>
        </p:txBody>
      </p:sp>
      <p:sp>
        <p:nvSpPr>
          <p:cNvPr id="27653" name="Rectangle 11">
            <a:extLst>
              <a:ext uri="{FF2B5EF4-FFF2-40B4-BE49-F238E27FC236}">
                <a16:creationId xmlns:a16="http://schemas.microsoft.com/office/drawing/2014/main" id="{EB60EFFC-5254-456E-BA89-BE3A1E8F8452}"/>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7654" name="TextBox 12">
            <a:extLst>
              <a:ext uri="{FF2B5EF4-FFF2-40B4-BE49-F238E27FC236}">
                <a16:creationId xmlns:a16="http://schemas.microsoft.com/office/drawing/2014/main" id="{FFFCD354-6980-43C0-80F0-64C685DF8F37}"/>
              </a:ext>
            </a:extLst>
          </p:cNvPr>
          <p:cNvSpPr>
            <a:spLocks noChangeArrowheads="1"/>
          </p:cNvSpPr>
          <p:nvPr>
            <p:custDataLst>
              <p:tags r:id="rId4"/>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27655" name="Rectangle 13">
            <a:extLst>
              <a:ext uri="{FF2B5EF4-FFF2-40B4-BE49-F238E27FC236}">
                <a16:creationId xmlns:a16="http://schemas.microsoft.com/office/drawing/2014/main" id="{6665D8B1-AF83-4B28-9ED7-83E213B00A8F}"/>
              </a:ext>
            </a:extLst>
          </p:cNvPr>
          <p:cNvSpPr>
            <a:spLocks noChangeArrowheads="1"/>
          </p:cNvSpPr>
          <p:nvPr>
            <p:custDataLst>
              <p:tags r:id="rId5"/>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A6D33C2F-BB84-458E-A9ED-01EC8A25621E}"/>
              </a:ext>
            </a:extLst>
          </p:cNvPr>
          <p:cNvPicPr>
            <a:picLocks noChangeAspect="1"/>
          </p:cNvPicPr>
          <p:nvPr>
            <a:audioFile r:link="rId7"/>
            <p:extLst>
              <p:ext uri="{DAA4B4D4-6D71-4841-9C94-3DE7FCFB9230}">
                <p14:media xmlns:p14="http://schemas.microsoft.com/office/powerpoint/2010/main" r:embed="rId6"/>
              </p:ext>
            </p:extLst>
          </p:nvPr>
        </p:nvPicPr>
        <p:blipFill>
          <a:blip r:embed="rId14"/>
          <a:stretch>
            <a:fillRect/>
          </a:stretch>
        </p:blipFill>
        <p:spPr>
          <a:xfrm>
            <a:off x="8318500" y="6032500"/>
            <a:ext cx="609600" cy="609600"/>
          </a:xfrm>
          <a:prstGeom prst="rect">
            <a:avLst/>
          </a:prstGeom>
        </p:spPr>
      </p:pic>
    </p:spTree>
  </p:cSld>
  <p:clrMapOvr>
    <a:masterClrMapping/>
  </p:clrMapOvr>
  <p:transition advTm="204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12">
            <a:extLst>
              <a:ext uri="{FF2B5EF4-FFF2-40B4-BE49-F238E27FC236}">
                <a16:creationId xmlns:a16="http://schemas.microsoft.com/office/drawing/2014/main" id="{58F8668B-52F5-48E1-BEBF-36C4049935E1}"/>
              </a:ext>
            </a:extLst>
          </p:cNvPr>
          <p:cNvGrpSpPr>
            <a:grpSpLocks/>
          </p:cNvGrpSpPr>
          <p:nvPr/>
        </p:nvGrpSpPr>
        <p:grpSpPr bwMode="auto">
          <a:xfrm>
            <a:off x="0" y="0"/>
            <a:ext cx="9144000" cy="6900863"/>
            <a:chOff x="0" y="0"/>
            <a:chExt cx="9144000" cy="6900863"/>
          </a:xfrm>
        </p:grpSpPr>
        <p:pic>
          <p:nvPicPr>
            <p:cNvPr id="28681" name="Picture 2" descr="C:\Users\parul\Desktop\Digital Learning Content.png">
              <a:extLst>
                <a:ext uri="{FF2B5EF4-FFF2-40B4-BE49-F238E27FC236}">
                  <a16:creationId xmlns:a16="http://schemas.microsoft.com/office/drawing/2014/main" id="{DDFEEAE9-8082-4C11-94B4-CBEBCC7674C9}"/>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682" name="Picture 6" descr="C:\Users\parul\Desktop\Untitled-1.png">
              <a:extLst>
                <a:ext uri="{FF2B5EF4-FFF2-40B4-BE49-F238E27FC236}">
                  <a16:creationId xmlns:a16="http://schemas.microsoft.com/office/drawing/2014/main" id="{1AAD08FB-8473-4680-80AC-6CD7CB2F1A93}"/>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8683" name="Rectangle 7">
              <a:extLst>
                <a:ext uri="{FF2B5EF4-FFF2-40B4-BE49-F238E27FC236}">
                  <a16:creationId xmlns:a16="http://schemas.microsoft.com/office/drawing/2014/main" id="{450F6148-8D5F-4839-B96E-D02FBBA79ADF}"/>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28675" name="TextBox 6">
            <a:extLst>
              <a:ext uri="{FF2B5EF4-FFF2-40B4-BE49-F238E27FC236}">
                <a16:creationId xmlns:a16="http://schemas.microsoft.com/office/drawing/2014/main" id="{356F91D5-9C4C-4734-96C4-42B399EC3281}"/>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Graphs: Terminology Involving Paths</a:t>
            </a:r>
            <a:endParaRPr lang="en-IN" altLang="en-US" sz="3000" b="1" dirty="0">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AE4E1E79-9CB1-4843-BF1E-6667382ADF38}"/>
              </a:ext>
            </a:extLst>
          </p:cNvPr>
          <p:cNvSpPr txBox="1">
            <a:spLocks noChangeArrowheads="1"/>
          </p:cNvSpPr>
          <p:nvPr>
            <p:custDataLst>
              <p:tags r:id="rId2"/>
            </p:custDataLst>
          </p:nvPr>
        </p:nvSpPr>
        <p:spPr bwMode="auto">
          <a:xfrm>
            <a:off x="249238" y="2357438"/>
            <a:ext cx="8251825" cy="3416320"/>
          </a:xfrm>
          <a:prstGeom prst="rect">
            <a:avLst/>
          </a:prstGeom>
          <a:noFill/>
          <a:ln w="9525">
            <a:noFill/>
            <a:miter lim="800000"/>
            <a:headEnd/>
            <a:tailEnd/>
          </a:ln>
        </p:spPr>
        <p:txBody>
          <a:bodyPr>
            <a:spAutoFit/>
          </a:bodyPr>
          <a:lstStyle/>
          <a:p>
            <a:pPr>
              <a:defRPr/>
            </a:pPr>
            <a:r>
              <a:rPr lang="en-IN" b="1" dirty="0">
                <a:latin typeface="+mj-lt"/>
                <a:cs typeface="Arial" charset="0"/>
              </a:rPr>
              <a:t>Path</a:t>
            </a:r>
            <a:r>
              <a:rPr lang="en-IN" dirty="0">
                <a:latin typeface="+mj-lt"/>
                <a:cs typeface="Arial" charset="0"/>
              </a:rPr>
              <a:t>: sequence of vertices in which vertices  are connect from initial node to terminal node is connected by an edge.	</a:t>
            </a:r>
            <a:endParaRPr lang="en-IN" sz="1600" dirty="0">
              <a:latin typeface="+mj-lt"/>
              <a:cs typeface="Arial" charset="0"/>
            </a:endParaRPr>
          </a:p>
          <a:p>
            <a:pPr>
              <a:defRPr/>
            </a:pPr>
            <a:r>
              <a:rPr lang="en-IN" b="1" dirty="0">
                <a:latin typeface="+mj-lt"/>
                <a:cs typeface="Arial" charset="0"/>
              </a:rPr>
              <a:t>Cycle</a:t>
            </a:r>
            <a:r>
              <a:rPr lang="en-IN" dirty="0">
                <a:latin typeface="+mj-lt"/>
                <a:cs typeface="Arial" charset="0"/>
              </a:rPr>
              <a:t>: a path that starts and ends on the same vertex or node.</a:t>
            </a:r>
            <a:endParaRPr lang="en-IN" sz="1600" dirty="0">
              <a:latin typeface="+mj-lt"/>
              <a:cs typeface="Arial" charset="0"/>
            </a:endParaRPr>
          </a:p>
          <a:p>
            <a:pPr>
              <a:defRPr/>
            </a:pPr>
            <a:r>
              <a:rPr lang="en-IN" b="1" dirty="0">
                <a:latin typeface="+mj-lt"/>
                <a:cs typeface="Arial" charset="0"/>
              </a:rPr>
              <a:t>Simple path</a:t>
            </a:r>
            <a:r>
              <a:rPr lang="en-IN" dirty="0">
                <a:latin typeface="+mj-lt"/>
                <a:cs typeface="Arial" charset="0"/>
              </a:rPr>
              <a:t>: No vertex is repeated (except first and last)</a:t>
            </a:r>
            <a:endParaRPr lang="en-IN" sz="1600" dirty="0">
              <a:latin typeface="+mj-lt"/>
              <a:cs typeface="Arial" charset="0"/>
            </a:endParaRPr>
          </a:p>
          <a:p>
            <a:pPr lvl="1">
              <a:defRPr/>
            </a:pPr>
            <a:r>
              <a:rPr lang="en-IN" dirty="0">
                <a:latin typeface="+mj-lt"/>
                <a:cs typeface="Arial" charset="0"/>
              </a:rPr>
              <a:t>Simple paths cannot contain cycles </a:t>
            </a:r>
            <a:endParaRPr lang="en-IN" sz="1600" dirty="0">
              <a:latin typeface="+mj-lt"/>
              <a:cs typeface="Arial" charset="0"/>
            </a:endParaRPr>
          </a:p>
          <a:p>
            <a:pPr>
              <a:defRPr/>
            </a:pPr>
            <a:r>
              <a:rPr lang="en-IN" b="1" dirty="0">
                <a:latin typeface="+mj-lt"/>
                <a:cs typeface="Arial" charset="0"/>
              </a:rPr>
              <a:t>Length</a:t>
            </a:r>
            <a:r>
              <a:rPr lang="en-IN" dirty="0">
                <a:latin typeface="+mj-lt"/>
                <a:cs typeface="Arial" charset="0"/>
              </a:rPr>
              <a:t> of a path: Number of edges in the path or sometimes the sum of the weights of the edges </a:t>
            </a:r>
            <a:endParaRPr lang="en-IN" sz="1600" dirty="0">
              <a:latin typeface="+mj-lt"/>
              <a:cs typeface="Arial" charset="0"/>
            </a:endParaRPr>
          </a:p>
          <a:p>
            <a:pPr>
              <a:defRPr/>
            </a:pPr>
            <a:r>
              <a:rPr lang="en-IN" dirty="0">
                <a:latin typeface="+mj-lt"/>
                <a:cs typeface="Arial" charset="0"/>
              </a:rPr>
              <a:t>Examples</a:t>
            </a:r>
            <a:endParaRPr lang="en-IN" sz="1600" dirty="0">
              <a:latin typeface="+mj-lt"/>
              <a:cs typeface="Arial" charset="0"/>
            </a:endParaRPr>
          </a:p>
          <a:p>
            <a:pPr lvl="1">
              <a:defRPr/>
            </a:pPr>
            <a:r>
              <a:rPr lang="en-IN" dirty="0">
                <a:latin typeface="+mj-lt"/>
                <a:cs typeface="Arial" charset="0"/>
              </a:rPr>
              <a:t>A sequence of vertices: (A, B, C, D) [Is this path, simple path, cycle?]</a:t>
            </a:r>
            <a:endParaRPr lang="en-IN" sz="1600" dirty="0">
              <a:latin typeface="+mj-lt"/>
              <a:cs typeface="Arial" charset="0"/>
            </a:endParaRPr>
          </a:p>
          <a:p>
            <a:pPr lvl="1">
              <a:defRPr/>
            </a:pPr>
            <a:r>
              <a:rPr lang="en-IN" dirty="0">
                <a:latin typeface="+mj-lt"/>
                <a:cs typeface="Arial" charset="0"/>
              </a:rPr>
              <a:t>(A, B, D, A, C) [path, simple path, cycle?]</a:t>
            </a:r>
            <a:endParaRPr lang="en-IN" sz="1600" dirty="0">
              <a:latin typeface="+mj-lt"/>
              <a:cs typeface="Arial" charset="0"/>
            </a:endParaRPr>
          </a:p>
          <a:p>
            <a:pPr lvl="1">
              <a:defRPr/>
            </a:pPr>
            <a:r>
              <a:rPr lang="en-IN" dirty="0">
                <a:latin typeface="+mj-lt"/>
                <a:cs typeface="Arial" charset="0"/>
              </a:rPr>
              <a:t>Cycle: ?</a:t>
            </a:r>
            <a:endParaRPr lang="en-IN" sz="1600" dirty="0">
              <a:latin typeface="+mj-lt"/>
              <a:cs typeface="Arial" charset="0"/>
            </a:endParaRPr>
          </a:p>
          <a:p>
            <a:pPr lvl="1">
              <a:defRPr/>
            </a:pPr>
            <a:r>
              <a:rPr lang="en-IN" dirty="0">
                <a:latin typeface="+mj-lt"/>
                <a:cs typeface="Arial" charset="0"/>
              </a:rPr>
              <a:t>Lengths?</a:t>
            </a:r>
            <a:endParaRPr lang="en-IN" sz="1600" dirty="0">
              <a:latin typeface="+mj-lt"/>
              <a:cs typeface="Arial" charset="0"/>
            </a:endParaRPr>
          </a:p>
        </p:txBody>
      </p:sp>
      <p:sp>
        <p:nvSpPr>
          <p:cNvPr id="28677" name="Rectangle 11">
            <a:extLst>
              <a:ext uri="{FF2B5EF4-FFF2-40B4-BE49-F238E27FC236}">
                <a16:creationId xmlns:a16="http://schemas.microsoft.com/office/drawing/2014/main" id="{F5C4E974-A8EC-4E86-A21B-82ED01AA3212}"/>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8678" name="TextBox 12">
            <a:extLst>
              <a:ext uri="{FF2B5EF4-FFF2-40B4-BE49-F238E27FC236}">
                <a16:creationId xmlns:a16="http://schemas.microsoft.com/office/drawing/2014/main" id="{CC4AFC00-26EA-4C06-8E30-C4AB471A08C6}"/>
              </a:ext>
            </a:extLst>
          </p:cNvPr>
          <p:cNvSpPr>
            <a:spLocks noChangeArrowheads="1"/>
          </p:cNvSpPr>
          <p:nvPr>
            <p:custDataLst>
              <p:tags r:id="rId4"/>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28679" name="Rectangle 13">
            <a:extLst>
              <a:ext uri="{FF2B5EF4-FFF2-40B4-BE49-F238E27FC236}">
                <a16:creationId xmlns:a16="http://schemas.microsoft.com/office/drawing/2014/main" id="{4EB6E09C-D3CA-42B2-B984-92267BD43128}"/>
              </a:ext>
            </a:extLst>
          </p:cNvPr>
          <p:cNvSpPr>
            <a:spLocks noChangeArrowheads="1"/>
          </p:cNvSpPr>
          <p:nvPr>
            <p:custDataLst>
              <p:tags r:id="rId5"/>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17416" name="Picture 10">
            <a:extLst>
              <a:ext uri="{FF2B5EF4-FFF2-40B4-BE49-F238E27FC236}">
                <a16:creationId xmlns:a16="http://schemas.microsoft.com/office/drawing/2014/main" id="{D2E23D0B-3036-491D-9F5E-D2B26274269A}"/>
              </a:ext>
            </a:extLst>
          </p:cNvPr>
          <p:cNvPicPr>
            <a:picLocks noChangeAspect="1" noChangeArrowheads="1"/>
          </p:cNvPicPr>
          <p:nvPr/>
        </p:nvPicPr>
        <p:blipFill>
          <a:blip r:embed="rId14"/>
          <a:srcRect/>
          <a:stretch>
            <a:fillRect/>
          </a:stretch>
        </p:blipFill>
        <p:spPr bwMode="auto">
          <a:xfrm>
            <a:off x="7429500" y="4857750"/>
            <a:ext cx="1571625" cy="1100138"/>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 name="Audio 1">
            <a:hlinkClick r:id="" action="ppaction://media"/>
            <a:extLst>
              <a:ext uri="{FF2B5EF4-FFF2-40B4-BE49-F238E27FC236}">
                <a16:creationId xmlns:a16="http://schemas.microsoft.com/office/drawing/2014/main" id="{5BDFEAD2-6302-490D-B135-E0637B92F42C}"/>
              </a:ext>
            </a:extLst>
          </p:cNvPr>
          <p:cNvPicPr>
            <a:picLocks noChangeAspect="1"/>
          </p:cNvPicPr>
          <p:nvPr>
            <a:audioFile r:link="rId7"/>
            <p:extLst>
              <p:ext uri="{DAA4B4D4-6D71-4841-9C94-3DE7FCFB9230}">
                <p14:media xmlns:p14="http://schemas.microsoft.com/office/powerpoint/2010/main" r:embed="rId6"/>
              </p:ext>
            </p:extLst>
          </p:nvPr>
        </p:nvPicPr>
        <p:blipFill>
          <a:blip r:embed="rId15"/>
          <a:stretch>
            <a:fillRect/>
          </a:stretch>
        </p:blipFill>
        <p:spPr>
          <a:xfrm>
            <a:off x="8318500" y="6032500"/>
            <a:ext cx="609600" cy="609600"/>
          </a:xfrm>
          <a:prstGeom prst="rect">
            <a:avLst/>
          </a:prstGeom>
        </p:spPr>
      </p:pic>
    </p:spTree>
  </p:cSld>
  <p:clrMapOvr>
    <a:masterClrMapping/>
  </p:clrMapOvr>
  <p:transition advTm="1138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12">
            <a:extLst>
              <a:ext uri="{FF2B5EF4-FFF2-40B4-BE49-F238E27FC236}">
                <a16:creationId xmlns:a16="http://schemas.microsoft.com/office/drawing/2014/main" id="{DA426DC2-29E6-4094-99B2-901E6BB94B43}"/>
              </a:ext>
            </a:extLst>
          </p:cNvPr>
          <p:cNvGrpSpPr>
            <a:grpSpLocks/>
          </p:cNvGrpSpPr>
          <p:nvPr/>
        </p:nvGrpSpPr>
        <p:grpSpPr bwMode="auto">
          <a:xfrm>
            <a:off x="0" y="0"/>
            <a:ext cx="9144000" cy="6900863"/>
            <a:chOff x="0" y="0"/>
            <a:chExt cx="9144000" cy="6900863"/>
          </a:xfrm>
        </p:grpSpPr>
        <p:pic>
          <p:nvPicPr>
            <p:cNvPr id="29706" name="Picture 2" descr="C:\Users\parul\Desktop\Digital Learning Content.png">
              <a:extLst>
                <a:ext uri="{FF2B5EF4-FFF2-40B4-BE49-F238E27FC236}">
                  <a16:creationId xmlns:a16="http://schemas.microsoft.com/office/drawing/2014/main" id="{0A4A6C46-3D6D-4B9A-A0E8-F777475D0F7F}"/>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9707" name="Picture 6" descr="C:\Users\parul\Desktop\Untitled-1.png">
              <a:extLst>
                <a:ext uri="{FF2B5EF4-FFF2-40B4-BE49-F238E27FC236}">
                  <a16:creationId xmlns:a16="http://schemas.microsoft.com/office/drawing/2014/main" id="{3DC394F7-8053-4B09-B7CD-C088C5F1306D}"/>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9708" name="Rectangle 7">
              <a:extLst>
                <a:ext uri="{FF2B5EF4-FFF2-40B4-BE49-F238E27FC236}">
                  <a16:creationId xmlns:a16="http://schemas.microsoft.com/office/drawing/2014/main" id="{E0F39462-63AE-4325-B8E0-61483B831B58}"/>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29699" name="TextBox 6">
            <a:extLst>
              <a:ext uri="{FF2B5EF4-FFF2-40B4-BE49-F238E27FC236}">
                <a16:creationId xmlns:a16="http://schemas.microsoft.com/office/drawing/2014/main" id="{5813E7E3-2FBD-4255-9E63-81A22D8FB026}"/>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Adjacency List Representation </a:t>
            </a:r>
            <a:endParaRPr lang="en-IN" altLang="en-US" sz="3000" b="1" dirty="0">
              <a:solidFill>
                <a:schemeClr val="bg1"/>
              </a:solidFill>
              <a:cs typeface="Times New Roman" panose="02020603050405020304" pitchFamily="18" charset="0"/>
            </a:endParaRPr>
          </a:p>
        </p:txBody>
      </p:sp>
      <p:sp>
        <p:nvSpPr>
          <p:cNvPr id="29700" name="TextBox 9">
            <a:extLst>
              <a:ext uri="{FF2B5EF4-FFF2-40B4-BE49-F238E27FC236}">
                <a16:creationId xmlns:a16="http://schemas.microsoft.com/office/drawing/2014/main" id="{8414D36C-2B8C-486F-9D11-7617584D5C2B}"/>
              </a:ext>
            </a:extLst>
          </p:cNvPr>
          <p:cNvSpPr txBox="1">
            <a:spLocks noChangeArrowheads="1"/>
          </p:cNvSpPr>
          <p:nvPr>
            <p:custDataLst>
              <p:tags r:id="rId2"/>
            </p:custDataLst>
          </p:nvPr>
        </p:nvSpPr>
        <p:spPr bwMode="auto">
          <a:xfrm>
            <a:off x="285750" y="2428875"/>
            <a:ext cx="74295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1800" dirty="0">
                <a:latin typeface="Arial" panose="020B0604020202020204" pitchFamily="34" charset="0"/>
              </a:rPr>
              <a:t>Each node has a list of adjacent nodes:</a:t>
            </a:r>
            <a:endParaRPr lang="en-IN" altLang="en-US" sz="1600" dirty="0">
              <a:latin typeface="Arial" panose="020B0604020202020204" pitchFamily="34" charset="0"/>
            </a:endParaRPr>
          </a:p>
          <a:p>
            <a:pPr>
              <a:spcBef>
                <a:spcPct val="0"/>
              </a:spcBef>
              <a:buFontTx/>
              <a:buNone/>
            </a:pPr>
            <a:r>
              <a:rPr lang="en-IN" altLang="en-US" sz="1800" dirty="0">
                <a:latin typeface="Arial" panose="020B0604020202020204" pitchFamily="34" charset="0"/>
              </a:rPr>
              <a:t> </a:t>
            </a:r>
            <a:endParaRPr lang="en-IN" altLang="en-US" sz="1600" dirty="0">
              <a:latin typeface="Arial" panose="020B0604020202020204" pitchFamily="34" charset="0"/>
            </a:endParaRPr>
          </a:p>
          <a:p>
            <a:pPr>
              <a:spcBef>
                <a:spcPct val="0"/>
              </a:spcBef>
              <a:buFontTx/>
              <a:buNone/>
            </a:pPr>
            <a:r>
              <a:rPr lang="en-IN" altLang="en-US" sz="1800" dirty="0">
                <a:latin typeface="Arial" panose="020B0604020202020204" pitchFamily="34" charset="0"/>
              </a:rPr>
              <a:t>Example (undirected graph):</a:t>
            </a:r>
            <a:endParaRPr lang="en-IN" altLang="en-US" sz="1600" dirty="0">
              <a:latin typeface="Arial" panose="020B0604020202020204" pitchFamily="34" charset="0"/>
            </a:endParaRPr>
          </a:p>
          <a:p>
            <a:pPr lvl="1">
              <a:spcBef>
                <a:spcPct val="0"/>
              </a:spcBef>
              <a:buFontTx/>
              <a:buNone/>
            </a:pPr>
            <a:r>
              <a:rPr lang="en-IN" altLang="en-US" sz="1800" dirty="0">
                <a:latin typeface="Arial" panose="020B0604020202020204" pitchFamily="34" charset="0"/>
              </a:rPr>
              <a:t>A: B, C, D</a:t>
            </a:r>
            <a:endParaRPr lang="en-IN" altLang="en-US" sz="1600" dirty="0">
              <a:latin typeface="Arial" panose="020B0604020202020204" pitchFamily="34" charset="0"/>
            </a:endParaRPr>
          </a:p>
          <a:p>
            <a:pPr lvl="1">
              <a:spcBef>
                <a:spcPct val="0"/>
              </a:spcBef>
              <a:buFontTx/>
              <a:buNone/>
            </a:pPr>
            <a:r>
              <a:rPr lang="en-IN" altLang="en-US" sz="1800" dirty="0">
                <a:latin typeface="Arial" panose="020B0604020202020204" pitchFamily="34" charset="0"/>
              </a:rPr>
              <a:t>B: A, D</a:t>
            </a:r>
            <a:endParaRPr lang="en-IN" altLang="en-US" sz="1600" dirty="0">
              <a:latin typeface="Arial" panose="020B0604020202020204" pitchFamily="34" charset="0"/>
            </a:endParaRPr>
          </a:p>
          <a:p>
            <a:pPr lvl="1">
              <a:spcBef>
                <a:spcPct val="0"/>
              </a:spcBef>
              <a:buFontTx/>
              <a:buNone/>
            </a:pPr>
            <a:r>
              <a:rPr lang="en-IN" altLang="en-US" sz="1800" dirty="0">
                <a:latin typeface="Arial" panose="020B0604020202020204" pitchFamily="34" charset="0"/>
              </a:rPr>
              <a:t>C: A, D</a:t>
            </a:r>
            <a:endParaRPr lang="en-IN" altLang="en-US" sz="1600" dirty="0">
              <a:latin typeface="Arial" panose="020B0604020202020204" pitchFamily="34" charset="0"/>
            </a:endParaRPr>
          </a:p>
          <a:p>
            <a:pPr lvl="1">
              <a:spcBef>
                <a:spcPct val="0"/>
              </a:spcBef>
              <a:buFontTx/>
              <a:buNone/>
            </a:pPr>
            <a:r>
              <a:rPr lang="en-IN" altLang="en-US" sz="1800" dirty="0">
                <a:latin typeface="Arial" panose="020B0604020202020204" pitchFamily="34" charset="0"/>
              </a:rPr>
              <a:t>D: A, B, C </a:t>
            </a:r>
            <a:endParaRPr lang="en-IN" altLang="en-US" sz="1600" dirty="0">
              <a:latin typeface="Arial" panose="020B0604020202020204" pitchFamily="34" charset="0"/>
            </a:endParaRPr>
          </a:p>
          <a:p>
            <a:pPr>
              <a:spcBef>
                <a:spcPct val="0"/>
              </a:spcBef>
              <a:buFontTx/>
              <a:buNone/>
            </a:pPr>
            <a:r>
              <a:rPr lang="en-IN" altLang="en-US" sz="1800" dirty="0">
                <a:latin typeface="Arial" panose="020B0604020202020204" pitchFamily="34" charset="0"/>
              </a:rPr>
              <a:t> </a:t>
            </a:r>
            <a:endParaRPr lang="en-IN" altLang="en-US" sz="1600" dirty="0">
              <a:latin typeface="Arial" panose="020B0604020202020204" pitchFamily="34" charset="0"/>
            </a:endParaRPr>
          </a:p>
          <a:p>
            <a:pPr>
              <a:spcBef>
                <a:spcPct val="0"/>
              </a:spcBef>
              <a:buFontTx/>
              <a:buNone/>
            </a:pPr>
            <a:r>
              <a:rPr lang="en-IN" altLang="en-US" sz="1800" dirty="0">
                <a:latin typeface="Arial" panose="020B0604020202020204" pitchFamily="34" charset="0"/>
              </a:rPr>
              <a:t>Example (directed graph):</a:t>
            </a:r>
            <a:endParaRPr lang="en-IN" altLang="en-US" sz="1600" dirty="0">
              <a:latin typeface="Arial" panose="020B0604020202020204" pitchFamily="34" charset="0"/>
            </a:endParaRPr>
          </a:p>
          <a:p>
            <a:pPr lvl="1">
              <a:spcBef>
                <a:spcPct val="0"/>
              </a:spcBef>
              <a:buFontTx/>
              <a:buNone/>
            </a:pPr>
            <a:r>
              <a:rPr lang="en-IN" altLang="en-US" sz="1800" dirty="0">
                <a:latin typeface="Arial" panose="020B0604020202020204" pitchFamily="34" charset="0"/>
              </a:rPr>
              <a:t>A: B, C, D</a:t>
            </a:r>
            <a:endParaRPr lang="en-IN" altLang="en-US" sz="1600" dirty="0">
              <a:latin typeface="Arial" panose="020B0604020202020204" pitchFamily="34" charset="0"/>
            </a:endParaRPr>
          </a:p>
          <a:p>
            <a:pPr lvl="1">
              <a:spcBef>
                <a:spcPct val="0"/>
              </a:spcBef>
              <a:buFontTx/>
              <a:buNone/>
            </a:pPr>
            <a:r>
              <a:rPr lang="en-IN" altLang="en-US" sz="1800" dirty="0">
                <a:latin typeface="Arial" panose="020B0604020202020204" pitchFamily="34" charset="0"/>
              </a:rPr>
              <a:t>B: D</a:t>
            </a:r>
            <a:endParaRPr lang="en-IN" altLang="en-US" sz="1600" dirty="0">
              <a:latin typeface="Arial" panose="020B0604020202020204" pitchFamily="34" charset="0"/>
            </a:endParaRPr>
          </a:p>
          <a:p>
            <a:pPr lvl="1">
              <a:spcBef>
                <a:spcPct val="0"/>
              </a:spcBef>
              <a:buFontTx/>
              <a:buNone/>
            </a:pPr>
            <a:r>
              <a:rPr lang="en-IN" altLang="en-US" sz="1800" dirty="0">
                <a:latin typeface="Arial" panose="020B0604020202020204" pitchFamily="34" charset="0"/>
              </a:rPr>
              <a:t>C: Nil</a:t>
            </a:r>
            <a:endParaRPr lang="en-IN" altLang="en-US" sz="1600" dirty="0">
              <a:latin typeface="Arial" panose="020B0604020202020204" pitchFamily="34" charset="0"/>
            </a:endParaRPr>
          </a:p>
          <a:p>
            <a:pPr lvl="1">
              <a:spcBef>
                <a:spcPct val="0"/>
              </a:spcBef>
              <a:buFontTx/>
              <a:buNone/>
            </a:pPr>
            <a:r>
              <a:rPr lang="en-IN" altLang="en-US" sz="1800" dirty="0">
                <a:latin typeface="Arial" panose="020B0604020202020204" pitchFamily="34" charset="0"/>
              </a:rPr>
              <a:t>D: C</a:t>
            </a:r>
            <a:endParaRPr lang="en-IN" altLang="en-US" sz="1600" dirty="0">
              <a:latin typeface="Arial" panose="020B0604020202020204" pitchFamily="34" charset="0"/>
            </a:endParaRPr>
          </a:p>
          <a:p>
            <a:pPr>
              <a:spcBef>
                <a:spcPct val="0"/>
              </a:spcBef>
              <a:buFontTx/>
              <a:buNone/>
            </a:pPr>
            <a:r>
              <a:rPr lang="en-IN" altLang="en-US" sz="1800" dirty="0">
                <a:latin typeface="Arial" panose="020B0604020202020204" pitchFamily="34" charset="0"/>
              </a:rPr>
              <a:t>  </a:t>
            </a:r>
            <a:endParaRPr lang="en-IN" altLang="en-US" sz="1600" dirty="0">
              <a:latin typeface="Arial" panose="020B0604020202020204" pitchFamily="34" charset="0"/>
            </a:endParaRPr>
          </a:p>
        </p:txBody>
      </p:sp>
      <p:sp>
        <p:nvSpPr>
          <p:cNvPr id="29701" name="Rectangle 11">
            <a:extLst>
              <a:ext uri="{FF2B5EF4-FFF2-40B4-BE49-F238E27FC236}">
                <a16:creationId xmlns:a16="http://schemas.microsoft.com/office/drawing/2014/main" id="{A335CF46-3EFF-4D15-9486-F69506E662E0}"/>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9702" name="TextBox 12">
            <a:extLst>
              <a:ext uri="{FF2B5EF4-FFF2-40B4-BE49-F238E27FC236}">
                <a16:creationId xmlns:a16="http://schemas.microsoft.com/office/drawing/2014/main" id="{149E422E-CF9B-40EE-A67A-8A4260CEC69C}"/>
              </a:ext>
            </a:extLst>
          </p:cNvPr>
          <p:cNvSpPr>
            <a:spLocks noChangeArrowheads="1"/>
          </p:cNvSpPr>
          <p:nvPr>
            <p:custDataLst>
              <p:tags r:id="rId4"/>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29703" name="Rectangle 13">
            <a:extLst>
              <a:ext uri="{FF2B5EF4-FFF2-40B4-BE49-F238E27FC236}">
                <a16:creationId xmlns:a16="http://schemas.microsoft.com/office/drawing/2014/main" id="{36ADB892-B7FD-4FD3-9BF1-2CBC59278440}"/>
              </a:ext>
            </a:extLst>
          </p:cNvPr>
          <p:cNvSpPr>
            <a:spLocks noChangeArrowheads="1"/>
          </p:cNvSpPr>
          <p:nvPr>
            <p:custDataLst>
              <p:tags r:id="rId5"/>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18440" name="Picture 10">
            <a:extLst>
              <a:ext uri="{FF2B5EF4-FFF2-40B4-BE49-F238E27FC236}">
                <a16:creationId xmlns:a16="http://schemas.microsoft.com/office/drawing/2014/main" id="{9518D807-216E-419B-AEB9-3DD73FDF05DF}"/>
              </a:ext>
            </a:extLst>
          </p:cNvPr>
          <p:cNvPicPr>
            <a:picLocks noChangeAspect="1" noChangeArrowheads="1"/>
          </p:cNvPicPr>
          <p:nvPr/>
        </p:nvPicPr>
        <p:blipFill>
          <a:blip r:embed="rId14"/>
          <a:srcRect/>
          <a:stretch>
            <a:fillRect/>
          </a:stretch>
        </p:blipFill>
        <p:spPr bwMode="auto">
          <a:xfrm>
            <a:off x="7286625" y="3429000"/>
            <a:ext cx="1543050" cy="1028700"/>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8441" name="Picture 11">
            <a:extLst>
              <a:ext uri="{FF2B5EF4-FFF2-40B4-BE49-F238E27FC236}">
                <a16:creationId xmlns:a16="http://schemas.microsoft.com/office/drawing/2014/main" id="{D5A3C722-B13E-48A5-8EF1-B8415FC839E6}"/>
              </a:ext>
            </a:extLst>
          </p:cNvPr>
          <p:cNvPicPr>
            <a:picLocks noChangeAspect="1" noChangeArrowheads="1"/>
          </p:cNvPicPr>
          <p:nvPr/>
        </p:nvPicPr>
        <p:blipFill>
          <a:blip r:embed="rId15"/>
          <a:srcRect/>
          <a:stretch>
            <a:fillRect/>
          </a:stretch>
        </p:blipFill>
        <p:spPr bwMode="auto">
          <a:xfrm>
            <a:off x="7358063" y="4929188"/>
            <a:ext cx="1543050" cy="1028700"/>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 name="Audio 1">
            <a:hlinkClick r:id="" action="ppaction://media"/>
            <a:extLst>
              <a:ext uri="{FF2B5EF4-FFF2-40B4-BE49-F238E27FC236}">
                <a16:creationId xmlns:a16="http://schemas.microsoft.com/office/drawing/2014/main" id="{FCE2B872-AC1B-45A7-931B-F812397EF16B}"/>
              </a:ext>
            </a:extLst>
          </p:cNvPr>
          <p:cNvPicPr>
            <a:picLocks noChangeAspect="1"/>
          </p:cNvPicPr>
          <p:nvPr>
            <a:audioFile r:link="rId7"/>
            <p:extLst>
              <p:ext uri="{DAA4B4D4-6D71-4841-9C94-3DE7FCFB9230}">
                <p14:media xmlns:p14="http://schemas.microsoft.com/office/powerpoint/2010/main" r:embed="rId6"/>
              </p:ext>
            </p:extLst>
          </p:nvPr>
        </p:nvPicPr>
        <p:blipFill>
          <a:blip r:embed="rId16"/>
          <a:stretch>
            <a:fillRect/>
          </a:stretch>
        </p:blipFill>
        <p:spPr>
          <a:xfrm>
            <a:off x="8318500" y="6032500"/>
            <a:ext cx="609600" cy="609600"/>
          </a:xfrm>
          <a:prstGeom prst="rect">
            <a:avLst/>
          </a:prstGeom>
        </p:spPr>
      </p:pic>
    </p:spTree>
  </p:cSld>
  <p:clrMapOvr>
    <a:masterClrMapping/>
  </p:clrMapOvr>
  <p:transition advTm="864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12">
            <a:extLst>
              <a:ext uri="{FF2B5EF4-FFF2-40B4-BE49-F238E27FC236}">
                <a16:creationId xmlns:a16="http://schemas.microsoft.com/office/drawing/2014/main" id="{9A228E62-2A74-4A21-A583-440C8EBBDA8B}"/>
              </a:ext>
            </a:extLst>
          </p:cNvPr>
          <p:cNvGrpSpPr>
            <a:grpSpLocks/>
          </p:cNvGrpSpPr>
          <p:nvPr/>
        </p:nvGrpSpPr>
        <p:grpSpPr bwMode="auto">
          <a:xfrm>
            <a:off x="0" y="0"/>
            <a:ext cx="9144000" cy="6900863"/>
            <a:chOff x="0" y="0"/>
            <a:chExt cx="9144000" cy="6900863"/>
          </a:xfrm>
        </p:grpSpPr>
        <p:pic>
          <p:nvPicPr>
            <p:cNvPr id="30727" name="Picture 2" descr="C:\Users\parul\Desktop\Digital Learning Content.png">
              <a:extLst>
                <a:ext uri="{FF2B5EF4-FFF2-40B4-BE49-F238E27FC236}">
                  <a16:creationId xmlns:a16="http://schemas.microsoft.com/office/drawing/2014/main" id="{3056C737-7113-456E-9FC1-8F8022155CAC}"/>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0728" name="Picture 6" descr="C:\Users\parul\Desktop\Untitled-1.png">
              <a:extLst>
                <a:ext uri="{FF2B5EF4-FFF2-40B4-BE49-F238E27FC236}">
                  <a16:creationId xmlns:a16="http://schemas.microsoft.com/office/drawing/2014/main" id="{78B1526A-730C-4436-852B-32F74C21DE86}"/>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0729" name="Rectangle 7">
              <a:extLst>
                <a:ext uri="{FF2B5EF4-FFF2-40B4-BE49-F238E27FC236}">
                  <a16:creationId xmlns:a16="http://schemas.microsoft.com/office/drawing/2014/main" id="{66FA5187-75A8-41CB-B58A-DC94703578D3}"/>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30723" name="TextBox 6">
            <a:extLst>
              <a:ext uri="{FF2B5EF4-FFF2-40B4-BE49-F238E27FC236}">
                <a16:creationId xmlns:a16="http://schemas.microsoft.com/office/drawing/2014/main" id="{F1B7FB6D-BE19-45B5-B74D-7F12C8AA6430}"/>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Adjacency List Representation </a:t>
            </a:r>
            <a:endParaRPr lang="en-IN" altLang="en-US" sz="3000" b="1" dirty="0">
              <a:solidFill>
                <a:schemeClr val="bg1"/>
              </a:solidFill>
              <a:cs typeface="Times New Roman" panose="02020603050405020304" pitchFamily="18" charset="0"/>
            </a:endParaRPr>
          </a:p>
        </p:txBody>
      </p:sp>
      <p:sp>
        <p:nvSpPr>
          <p:cNvPr id="30724" name="TextBox 9">
            <a:extLst>
              <a:ext uri="{FF2B5EF4-FFF2-40B4-BE49-F238E27FC236}">
                <a16:creationId xmlns:a16="http://schemas.microsoft.com/office/drawing/2014/main" id="{FF4868EE-F604-4F78-853E-86F83B5E02B4}"/>
              </a:ext>
            </a:extLst>
          </p:cNvPr>
          <p:cNvSpPr txBox="1">
            <a:spLocks noChangeArrowheads="1"/>
          </p:cNvSpPr>
          <p:nvPr>
            <p:custDataLst>
              <p:tags r:id="rId2"/>
            </p:custDataLst>
          </p:nvPr>
        </p:nvSpPr>
        <p:spPr bwMode="auto">
          <a:xfrm>
            <a:off x="249238" y="2357438"/>
            <a:ext cx="74295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1800" dirty="0"/>
              <a:t>Weighted graph can store weights in list</a:t>
            </a:r>
            <a:endParaRPr lang="en-IN" altLang="en-US" sz="1600" dirty="0"/>
          </a:p>
          <a:p>
            <a:pPr>
              <a:spcBef>
                <a:spcPct val="0"/>
              </a:spcBef>
              <a:buFontTx/>
              <a:buNone/>
            </a:pPr>
            <a:r>
              <a:rPr lang="en-IN" altLang="en-US" sz="1800" dirty="0"/>
              <a:t> </a:t>
            </a:r>
            <a:endParaRPr lang="en-IN" altLang="en-US" sz="1600" dirty="0"/>
          </a:p>
          <a:p>
            <a:pPr>
              <a:spcBef>
                <a:spcPct val="0"/>
              </a:spcBef>
              <a:buFontTx/>
              <a:buNone/>
            </a:pPr>
            <a:r>
              <a:rPr lang="en-IN" altLang="en-US" sz="1800" dirty="0"/>
              <a:t>Space: Θ(V + E) (</a:t>
            </a:r>
            <a:r>
              <a:rPr lang="en-IN" altLang="en-US" sz="1800" dirty="0" err="1"/>
              <a:t>ie</a:t>
            </a:r>
            <a:r>
              <a:rPr lang="en-IN" altLang="en-US" sz="1800" dirty="0"/>
              <a:t> |V| + |E|)</a:t>
            </a:r>
            <a:endParaRPr lang="en-IN" altLang="en-US" sz="1600" dirty="0"/>
          </a:p>
          <a:p>
            <a:pPr>
              <a:spcBef>
                <a:spcPct val="0"/>
              </a:spcBef>
              <a:buFontTx/>
              <a:buNone/>
            </a:pPr>
            <a:r>
              <a:rPr lang="en-IN" altLang="en-US" sz="1800" dirty="0"/>
              <a:t> </a:t>
            </a:r>
            <a:endParaRPr lang="en-IN" altLang="en-US" sz="1600" dirty="0"/>
          </a:p>
          <a:p>
            <a:pPr>
              <a:spcBef>
                <a:spcPct val="0"/>
              </a:spcBef>
              <a:buFontTx/>
              <a:buNone/>
            </a:pPr>
            <a:r>
              <a:rPr lang="en-IN" altLang="en-US" sz="1800" dirty="0"/>
              <a:t>Time:</a:t>
            </a:r>
            <a:endParaRPr lang="en-IN" altLang="en-US" sz="1600" dirty="0"/>
          </a:p>
          <a:p>
            <a:pPr lvl="1">
              <a:spcBef>
                <a:spcPct val="0"/>
              </a:spcBef>
              <a:buFontTx/>
              <a:buNone/>
            </a:pPr>
            <a:r>
              <a:rPr lang="en-IN" altLang="en-US" sz="1800" dirty="0"/>
              <a:t>To visit each node that is adjacent to node u: Θ(degree(u))</a:t>
            </a:r>
            <a:endParaRPr lang="en-IN" altLang="en-US" sz="1600" dirty="0"/>
          </a:p>
          <a:p>
            <a:pPr lvl="1">
              <a:spcBef>
                <a:spcPct val="0"/>
              </a:spcBef>
              <a:buFontTx/>
              <a:buNone/>
            </a:pPr>
            <a:r>
              <a:rPr lang="en-IN" altLang="en-US" sz="1800" dirty="0"/>
              <a:t>To determine if node u is adjacent to node v: Θ(degree(u))</a:t>
            </a:r>
            <a:endParaRPr lang="en-IN" altLang="en-US" sz="1600" dirty="0"/>
          </a:p>
        </p:txBody>
      </p:sp>
      <p:sp>
        <p:nvSpPr>
          <p:cNvPr id="30725" name="Rectangle 11">
            <a:extLst>
              <a:ext uri="{FF2B5EF4-FFF2-40B4-BE49-F238E27FC236}">
                <a16:creationId xmlns:a16="http://schemas.microsoft.com/office/drawing/2014/main" id="{821A828D-97BD-45F9-8F0C-844AFE2CCA46}"/>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0726" name="Rectangle 13">
            <a:extLst>
              <a:ext uri="{FF2B5EF4-FFF2-40B4-BE49-F238E27FC236}">
                <a16:creationId xmlns:a16="http://schemas.microsoft.com/office/drawing/2014/main" id="{D94D1803-4398-4795-B7BA-1B9CF11E6D3D}"/>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5935BBD2-A83E-4009-B928-37B5B41C9A78}"/>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8318500" y="6032500"/>
            <a:ext cx="609600" cy="609600"/>
          </a:xfrm>
          <a:prstGeom prst="rect">
            <a:avLst/>
          </a:prstGeom>
        </p:spPr>
      </p:pic>
    </p:spTree>
  </p:cSld>
  <p:clrMapOvr>
    <a:masterClrMapping/>
  </p:clrMapOvr>
  <p:transition advTm="543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12">
            <a:extLst>
              <a:ext uri="{FF2B5EF4-FFF2-40B4-BE49-F238E27FC236}">
                <a16:creationId xmlns:a16="http://schemas.microsoft.com/office/drawing/2014/main" id="{DCC533A7-03DD-4393-B7FC-A24FFE854055}"/>
              </a:ext>
            </a:extLst>
          </p:cNvPr>
          <p:cNvGrpSpPr>
            <a:grpSpLocks/>
          </p:cNvGrpSpPr>
          <p:nvPr/>
        </p:nvGrpSpPr>
        <p:grpSpPr bwMode="auto">
          <a:xfrm>
            <a:off x="0" y="0"/>
            <a:ext cx="9144000" cy="6900863"/>
            <a:chOff x="0" y="0"/>
            <a:chExt cx="9144000" cy="6900863"/>
          </a:xfrm>
        </p:grpSpPr>
        <p:pic>
          <p:nvPicPr>
            <p:cNvPr id="31753" name="Picture 2" descr="C:\Users\parul\Desktop\Digital Learning Content.png">
              <a:extLst>
                <a:ext uri="{FF2B5EF4-FFF2-40B4-BE49-F238E27FC236}">
                  <a16:creationId xmlns:a16="http://schemas.microsoft.com/office/drawing/2014/main" id="{4A22DE4E-CBE7-4ADD-B956-6BD307801A70}"/>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1754" name="Picture 6" descr="C:\Users\parul\Desktop\Untitled-1.png">
              <a:extLst>
                <a:ext uri="{FF2B5EF4-FFF2-40B4-BE49-F238E27FC236}">
                  <a16:creationId xmlns:a16="http://schemas.microsoft.com/office/drawing/2014/main" id="{61B5F709-1A1F-4935-B799-65142BD4EAD3}"/>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1755" name="Rectangle 7">
              <a:extLst>
                <a:ext uri="{FF2B5EF4-FFF2-40B4-BE49-F238E27FC236}">
                  <a16:creationId xmlns:a16="http://schemas.microsoft.com/office/drawing/2014/main" id="{FB99BFFC-2E96-42E1-A89C-9BE402BD7EED}"/>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31747" name="TextBox 6">
            <a:extLst>
              <a:ext uri="{FF2B5EF4-FFF2-40B4-BE49-F238E27FC236}">
                <a16:creationId xmlns:a16="http://schemas.microsoft.com/office/drawing/2014/main" id="{A253A894-CA1F-49DE-A279-9B6F87A1F724}"/>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Adjacency Matrix Representation</a:t>
            </a:r>
            <a:endParaRPr lang="en-IN" altLang="en-US" sz="3000" b="1">
              <a:solidFill>
                <a:schemeClr val="bg1"/>
              </a:solidFill>
              <a:cs typeface="Times New Roman" panose="02020603050405020304" pitchFamily="18" charset="0"/>
            </a:endParaRPr>
          </a:p>
        </p:txBody>
      </p:sp>
      <p:sp>
        <p:nvSpPr>
          <p:cNvPr id="31748" name="TextBox 9">
            <a:extLst>
              <a:ext uri="{FF2B5EF4-FFF2-40B4-BE49-F238E27FC236}">
                <a16:creationId xmlns:a16="http://schemas.microsoft.com/office/drawing/2014/main" id="{79DC626D-CFAB-444D-8488-0D3FEFEC57BB}"/>
              </a:ext>
            </a:extLst>
          </p:cNvPr>
          <p:cNvSpPr txBox="1">
            <a:spLocks noChangeArrowheads="1"/>
          </p:cNvSpPr>
          <p:nvPr>
            <p:custDataLst>
              <p:tags r:id="rId2"/>
            </p:custDataLst>
          </p:nvPr>
        </p:nvSpPr>
        <p:spPr bwMode="auto">
          <a:xfrm>
            <a:off x="249238" y="2357438"/>
            <a:ext cx="74295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1800" b="1" dirty="0"/>
              <a:t>Adjacency Matrix</a:t>
            </a:r>
            <a:r>
              <a:rPr lang="en-IN" altLang="en-US" sz="1800" dirty="0"/>
              <a:t>: 2D array containing weights on edges as shown in figure.</a:t>
            </a:r>
            <a:endParaRPr lang="en-IN" altLang="en-US" sz="1600" dirty="0"/>
          </a:p>
          <a:p>
            <a:pPr lvl="1">
              <a:spcBef>
                <a:spcPct val="0"/>
              </a:spcBef>
              <a:buFont typeface="Arial" panose="020B0604020202020204" pitchFamily="34" charset="0"/>
              <a:buChar char="•"/>
            </a:pPr>
            <a:r>
              <a:rPr lang="en-IN" altLang="en-US" sz="1800" dirty="0"/>
              <a:t> Contain weight of edge from row vertex to column vertex</a:t>
            </a:r>
            <a:endParaRPr lang="en-IN" altLang="en-US" sz="1600" dirty="0"/>
          </a:p>
          <a:p>
            <a:pPr lvl="1">
              <a:spcBef>
                <a:spcPct val="0"/>
              </a:spcBef>
              <a:buFont typeface="Arial" panose="020B0604020202020204" pitchFamily="34" charset="0"/>
              <a:buChar char="•"/>
            </a:pPr>
            <a:r>
              <a:rPr lang="en-IN" altLang="en-US" sz="1800" dirty="0"/>
              <a:t> Contain ∞ last if no edge from row vertex to column vertex</a:t>
            </a:r>
            <a:endParaRPr lang="en-IN" altLang="en-US" sz="1600" dirty="0"/>
          </a:p>
          <a:p>
            <a:pPr lvl="1">
              <a:spcBef>
                <a:spcPct val="0"/>
              </a:spcBef>
              <a:buFont typeface="Arial" panose="020B0604020202020204" pitchFamily="34" charset="0"/>
              <a:buChar char="•"/>
            </a:pPr>
            <a:r>
              <a:rPr lang="en-IN" altLang="en-US" sz="1800" dirty="0"/>
              <a:t> Contain 0 on diagonal (if self edges not allowed)</a:t>
            </a:r>
            <a:endParaRPr lang="en-IN" altLang="en-US" sz="1600" dirty="0"/>
          </a:p>
          <a:p>
            <a:pPr>
              <a:spcBef>
                <a:spcPct val="0"/>
              </a:spcBef>
              <a:buFontTx/>
              <a:buNone/>
            </a:pPr>
            <a:r>
              <a:rPr lang="en-IN" altLang="en-US" sz="1800" dirty="0"/>
              <a:t> </a:t>
            </a:r>
            <a:endParaRPr lang="en-IN" altLang="en-US" sz="1600" dirty="0"/>
          </a:p>
        </p:txBody>
      </p:sp>
      <p:sp>
        <p:nvSpPr>
          <p:cNvPr id="31749" name="Rectangle 11">
            <a:extLst>
              <a:ext uri="{FF2B5EF4-FFF2-40B4-BE49-F238E27FC236}">
                <a16:creationId xmlns:a16="http://schemas.microsoft.com/office/drawing/2014/main" id="{6DC238BB-18D1-40FE-9CD9-A4637FB4813A}"/>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1750" name="TextBox 12">
            <a:extLst>
              <a:ext uri="{FF2B5EF4-FFF2-40B4-BE49-F238E27FC236}">
                <a16:creationId xmlns:a16="http://schemas.microsoft.com/office/drawing/2014/main" id="{E2EE9FDD-3F1E-4A4D-97D2-6F2E6956A3F3}"/>
              </a:ext>
            </a:extLst>
          </p:cNvPr>
          <p:cNvSpPr>
            <a:spLocks noChangeArrowheads="1"/>
          </p:cNvSpPr>
          <p:nvPr>
            <p:custDataLst>
              <p:tags r:id="rId4"/>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dirty="0"/>
              <a:t>Image source : Google</a:t>
            </a:r>
            <a:endParaRPr lang="en-US" altLang="en-US" sz="800" dirty="0"/>
          </a:p>
        </p:txBody>
      </p:sp>
      <p:sp>
        <p:nvSpPr>
          <p:cNvPr id="31751" name="Rectangle 13">
            <a:extLst>
              <a:ext uri="{FF2B5EF4-FFF2-40B4-BE49-F238E27FC236}">
                <a16:creationId xmlns:a16="http://schemas.microsoft.com/office/drawing/2014/main" id="{23B66AEC-D7F9-4102-8967-3CD3CAA69656}"/>
              </a:ext>
            </a:extLst>
          </p:cNvPr>
          <p:cNvSpPr>
            <a:spLocks noChangeArrowheads="1"/>
          </p:cNvSpPr>
          <p:nvPr>
            <p:custDataLst>
              <p:tags r:id="rId5"/>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31752" name="Picture 2">
            <a:extLst>
              <a:ext uri="{FF2B5EF4-FFF2-40B4-BE49-F238E27FC236}">
                <a16:creationId xmlns:a16="http://schemas.microsoft.com/office/drawing/2014/main" id="{552F8A31-1405-42FA-8607-C6A3722D03E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9775" y="3716338"/>
            <a:ext cx="6380163"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30719243-8D65-4348-B1EB-EF94F79AF097}"/>
              </a:ext>
            </a:extLst>
          </p:cNvPr>
          <p:cNvPicPr>
            <a:picLocks noChangeAspect="1"/>
          </p:cNvPicPr>
          <p:nvPr>
            <a:audioFile r:link="rId7"/>
            <p:extLst>
              <p:ext uri="{DAA4B4D4-6D71-4841-9C94-3DE7FCFB9230}">
                <p14:media xmlns:p14="http://schemas.microsoft.com/office/powerpoint/2010/main" r:embed="rId6"/>
              </p:ext>
            </p:extLst>
          </p:nvPr>
        </p:nvPicPr>
        <p:blipFill>
          <a:blip r:embed="rId15"/>
          <a:stretch>
            <a:fillRect/>
          </a:stretch>
        </p:blipFill>
        <p:spPr>
          <a:xfrm>
            <a:off x="8318500" y="6032500"/>
            <a:ext cx="609600" cy="609600"/>
          </a:xfrm>
          <a:prstGeom prst="rect">
            <a:avLst/>
          </a:prstGeom>
        </p:spPr>
      </p:pic>
    </p:spTree>
  </p:cSld>
  <p:clrMapOvr>
    <a:masterClrMapping/>
  </p:clrMapOvr>
  <p:transition advTm="1340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12">
            <a:extLst>
              <a:ext uri="{FF2B5EF4-FFF2-40B4-BE49-F238E27FC236}">
                <a16:creationId xmlns:a16="http://schemas.microsoft.com/office/drawing/2014/main" id="{E312FC12-B655-41C7-9EE2-A8CAE6EAE6EE}"/>
              </a:ext>
            </a:extLst>
          </p:cNvPr>
          <p:cNvGrpSpPr>
            <a:grpSpLocks/>
          </p:cNvGrpSpPr>
          <p:nvPr/>
        </p:nvGrpSpPr>
        <p:grpSpPr bwMode="auto">
          <a:xfrm>
            <a:off x="0" y="-285750"/>
            <a:ext cx="9144000" cy="6900863"/>
            <a:chOff x="0" y="0"/>
            <a:chExt cx="9144000" cy="6900863"/>
          </a:xfrm>
        </p:grpSpPr>
        <p:pic>
          <p:nvPicPr>
            <p:cNvPr id="32778" name="Picture 2" descr="C:\Users\parul\Desktop\Digital Learning Content.png">
              <a:extLst>
                <a:ext uri="{FF2B5EF4-FFF2-40B4-BE49-F238E27FC236}">
                  <a16:creationId xmlns:a16="http://schemas.microsoft.com/office/drawing/2014/main" id="{7D3A70EB-6515-45A9-B38C-0BDDF0FC81EC}"/>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2779" name="Picture 6" descr="C:\Users\parul\Desktop\Untitled-1.png">
              <a:extLst>
                <a:ext uri="{FF2B5EF4-FFF2-40B4-BE49-F238E27FC236}">
                  <a16:creationId xmlns:a16="http://schemas.microsoft.com/office/drawing/2014/main" id="{A40DCF9C-A8DF-48A8-A2D6-4BE2214F9FF3}"/>
                </a:ext>
              </a:extLst>
            </p:cNvPr>
            <p:cNvPicPr>
              <a:picLocks noChangeAspect="1" noChangeArrowheads="1"/>
            </p:cNvPicPr>
            <p:nvPr>
              <p:custDataLst>
                <p:tags r:id="rId10"/>
              </p:custDataLst>
            </p:nvPr>
          </p:nvPicPr>
          <p:blipFill>
            <a:blip r:embed="rId14">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2780" name="Rectangle 7">
              <a:extLst>
                <a:ext uri="{FF2B5EF4-FFF2-40B4-BE49-F238E27FC236}">
                  <a16:creationId xmlns:a16="http://schemas.microsoft.com/office/drawing/2014/main" id="{7CF8D540-4409-4BAB-9A90-09510948A76F}"/>
                </a:ext>
              </a:extLst>
            </p:cNvPr>
            <p:cNvSpPr>
              <a:spLocks noChangeArrowheads="1"/>
            </p:cNvSpPr>
            <p:nvPr>
              <p:custDataLst>
                <p:tags r:id="rId11"/>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32771" name="TextBox 6">
            <a:extLst>
              <a:ext uri="{FF2B5EF4-FFF2-40B4-BE49-F238E27FC236}">
                <a16:creationId xmlns:a16="http://schemas.microsoft.com/office/drawing/2014/main" id="{6007083B-6E6E-48BE-B642-6739858CCB1E}"/>
              </a:ext>
            </a:extLst>
          </p:cNvPr>
          <p:cNvSpPr>
            <a:spLocks noChangeArrowheads="1"/>
          </p:cNvSpPr>
          <p:nvPr>
            <p:custDataLst>
              <p:tags r:id="rId1"/>
            </p:custDataLst>
          </p:nvPr>
        </p:nvSpPr>
        <p:spPr bwMode="auto">
          <a:xfrm>
            <a:off x="214313" y="1374775"/>
            <a:ext cx="8763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Graphs Search and Traversal Algorithms</a:t>
            </a:r>
            <a:endParaRPr lang="en-IN" altLang="en-US" sz="3000" b="1">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F74720F3-ED5E-4DD6-9A6C-870BE8A967F8}"/>
              </a:ext>
            </a:extLst>
          </p:cNvPr>
          <p:cNvSpPr txBox="1">
            <a:spLocks noChangeArrowheads="1"/>
          </p:cNvSpPr>
          <p:nvPr>
            <p:custDataLst>
              <p:tags r:id="rId2"/>
            </p:custDataLst>
          </p:nvPr>
        </p:nvSpPr>
        <p:spPr bwMode="auto">
          <a:xfrm>
            <a:off x="249238" y="2143125"/>
            <a:ext cx="8466137" cy="1016000"/>
          </a:xfrm>
          <a:prstGeom prst="rect">
            <a:avLst/>
          </a:prstGeom>
          <a:noFill/>
          <a:ln w="9525">
            <a:noFill/>
            <a:miter lim="800000"/>
            <a:headEnd/>
            <a:tailEnd/>
          </a:ln>
        </p:spPr>
        <p:txBody>
          <a:bodyPr>
            <a:spAutoFit/>
          </a:bodyPr>
          <a:lstStyle/>
          <a:p>
            <a:pPr algn="just">
              <a:defRPr/>
            </a:pPr>
            <a:r>
              <a:rPr lang="en-IN" sz="2000" dirty="0">
                <a:latin typeface="+mj-lt"/>
                <a:cs typeface="Arial" charset="0"/>
              </a:rPr>
              <a:t>Depth First Search (DFS) algorithm traverses a graph in a depth ward (From Bottom) motion and uses a stack to remember to get the next vertex to start a search, when a dead end occurs in any iteration.</a:t>
            </a:r>
          </a:p>
        </p:txBody>
      </p:sp>
      <p:sp>
        <p:nvSpPr>
          <p:cNvPr id="32773" name="Rectangle 11">
            <a:extLst>
              <a:ext uri="{FF2B5EF4-FFF2-40B4-BE49-F238E27FC236}">
                <a16:creationId xmlns:a16="http://schemas.microsoft.com/office/drawing/2014/main" id="{C66DFD77-F427-4EC1-849F-03244800F4E0}"/>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2774" name="TextBox 12">
            <a:extLst>
              <a:ext uri="{FF2B5EF4-FFF2-40B4-BE49-F238E27FC236}">
                <a16:creationId xmlns:a16="http://schemas.microsoft.com/office/drawing/2014/main" id="{9DB65868-D37D-4E0B-96D5-2A4AC9D8165A}"/>
              </a:ext>
            </a:extLst>
          </p:cNvPr>
          <p:cNvSpPr>
            <a:spLocks noChangeArrowheads="1"/>
          </p:cNvSpPr>
          <p:nvPr>
            <p:custDataLst>
              <p:tags r:id="rId4"/>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32775" name="Rectangle 13">
            <a:extLst>
              <a:ext uri="{FF2B5EF4-FFF2-40B4-BE49-F238E27FC236}">
                <a16:creationId xmlns:a16="http://schemas.microsoft.com/office/drawing/2014/main" id="{614ED0FB-4263-4983-AB5E-69DC75CD0D24}"/>
              </a:ext>
            </a:extLst>
          </p:cNvPr>
          <p:cNvSpPr>
            <a:spLocks noChangeArrowheads="1"/>
          </p:cNvSpPr>
          <p:nvPr>
            <p:custDataLst>
              <p:tags r:id="rId5"/>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2536" name="Picture 10" descr="Depth First Travesal">
            <a:extLst>
              <a:ext uri="{FF2B5EF4-FFF2-40B4-BE49-F238E27FC236}">
                <a16:creationId xmlns:a16="http://schemas.microsoft.com/office/drawing/2014/main" id="{BA8CBB46-BB8B-4AD6-9BFF-AC7B8A6E4604}"/>
              </a:ext>
            </a:extLst>
          </p:cNvPr>
          <p:cNvPicPr>
            <a:picLocks noChangeAspect="1" noChangeArrowheads="1"/>
          </p:cNvPicPr>
          <p:nvPr/>
        </p:nvPicPr>
        <p:blipFill>
          <a:blip r:embed="rId15"/>
          <a:srcRect/>
          <a:stretch>
            <a:fillRect/>
          </a:stretch>
        </p:blipFill>
        <p:spPr bwMode="auto">
          <a:xfrm>
            <a:off x="6276976" y="3024188"/>
            <a:ext cx="2724150" cy="2657475"/>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
        <p:nvSpPr>
          <p:cNvPr id="32777" name="TextBox 9">
            <a:extLst>
              <a:ext uri="{FF2B5EF4-FFF2-40B4-BE49-F238E27FC236}">
                <a16:creationId xmlns:a16="http://schemas.microsoft.com/office/drawing/2014/main" id="{564B487D-9D26-4156-8F09-9B5C928C527D}"/>
              </a:ext>
            </a:extLst>
          </p:cNvPr>
          <p:cNvSpPr txBox="1">
            <a:spLocks noChangeArrowheads="1"/>
          </p:cNvSpPr>
          <p:nvPr>
            <p:custDataLst>
              <p:tags r:id="rId6"/>
            </p:custDataLst>
          </p:nvPr>
        </p:nvSpPr>
        <p:spPr bwMode="auto">
          <a:xfrm>
            <a:off x="285750" y="3143250"/>
            <a:ext cx="607218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2000" dirty="0"/>
              <a:t>DFS algorithm traverses from S to A to D to G to E to B first, then to F and lastly to C. It apply following rules.</a:t>
            </a:r>
          </a:p>
          <a:p>
            <a:pPr>
              <a:spcBef>
                <a:spcPct val="0"/>
              </a:spcBef>
              <a:buFontTx/>
              <a:buNone/>
            </a:pPr>
            <a:r>
              <a:rPr lang="en-IN" altLang="en-US" sz="2000" b="1" dirty="0"/>
              <a:t>Rule 1</a:t>
            </a:r>
            <a:r>
              <a:rPr lang="en-IN" altLang="en-US" sz="2000" dirty="0"/>
              <a:t> − Visit the adjacent unvisited vertex or node. Mark it as visited. Display it. Push it in a stack.</a:t>
            </a:r>
          </a:p>
          <a:p>
            <a:pPr>
              <a:spcBef>
                <a:spcPct val="0"/>
              </a:spcBef>
              <a:buFontTx/>
              <a:buNone/>
            </a:pPr>
            <a:r>
              <a:rPr lang="en-IN" altLang="en-US" sz="2000" b="1" dirty="0"/>
              <a:t>Rule 2</a:t>
            </a:r>
            <a:r>
              <a:rPr lang="en-IN" altLang="en-US" sz="2000" dirty="0"/>
              <a:t> − If no adjacent vertex or node is found, pop up a vertex from the stack. (It will pop up all the vertices from the stack, which do not have adjacent vertices.)</a:t>
            </a:r>
          </a:p>
          <a:p>
            <a:pPr>
              <a:spcBef>
                <a:spcPct val="0"/>
              </a:spcBef>
              <a:buFontTx/>
              <a:buNone/>
            </a:pPr>
            <a:r>
              <a:rPr lang="en-IN" altLang="en-US" sz="2000" b="1" dirty="0"/>
              <a:t>Rule 3</a:t>
            </a:r>
            <a:r>
              <a:rPr lang="en-IN" altLang="en-US" sz="2000" dirty="0"/>
              <a:t> − Repeat Rule 1 and Rule 2 until the stack is empty.</a:t>
            </a:r>
          </a:p>
          <a:p>
            <a:pPr algn="just">
              <a:spcBef>
                <a:spcPct val="0"/>
              </a:spcBef>
              <a:buFontTx/>
              <a:buNone/>
            </a:pPr>
            <a:endParaRPr lang="en-IN" altLang="en-US" sz="2000" dirty="0"/>
          </a:p>
        </p:txBody>
      </p:sp>
      <p:pic>
        <p:nvPicPr>
          <p:cNvPr id="2" name="Audio 1">
            <a:hlinkClick r:id="" action="ppaction://media"/>
            <a:extLst>
              <a:ext uri="{FF2B5EF4-FFF2-40B4-BE49-F238E27FC236}">
                <a16:creationId xmlns:a16="http://schemas.microsoft.com/office/drawing/2014/main" id="{DBE78B9D-ED6D-4555-81B0-84667C0392BE}"/>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8318500" y="6032500"/>
            <a:ext cx="609600" cy="609600"/>
          </a:xfrm>
          <a:prstGeom prst="rect">
            <a:avLst/>
          </a:prstGeom>
        </p:spPr>
      </p:pic>
      <p:sp>
        <p:nvSpPr>
          <p:cNvPr id="4" name="TextBox 3">
            <a:extLst>
              <a:ext uri="{FF2B5EF4-FFF2-40B4-BE49-F238E27FC236}">
                <a16:creationId xmlns:a16="http://schemas.microsoft.com/office/drawing/2014/main" id="{E1D1D9E4-4E9B-4A0B-8114-4B20597F77A3}"/>
              </a:ext>
            </a:extLst>
          </p:cNvPr>
          <p:cNvSpPr txBox="1"/>
          <p:nvPr/>
        </p:nvSpPr>
        <p:spPr>
          <a:xfrm>
            <a:off x="47828" y="6687095"/>
            <a:ext cx="5036616" cy="246221"/>
          </a:xfrm>
          <a:prstGeom prst="rect">
            <a:avLst/>
          </a:prstGeom>
          <a:noFill/>
        </p:spPr>
        <p:txBody>
          <a:bodyPr wrap="square" rtlCol="0">
            <a:spAutoFit/>
          </a:bodyPr>
          <a:lstStyle/>
          <a:p>
            <a:r>
              <a:rPr lang="en-IN" sz="1000" dirty="0">
                <a:hlinkClick r:id="rId17">
                  <a:extLst>
                    <a:ext uri="{A12FA001-AC4F-418D-AE19-62706E023703}">
                      <ahyp:hlinkClr xmlns:ahyp="http://schemas.microsoft.com/office/drawing/2018/hyperlinkcolor" val="tx"/>
                    </a:ext>
                  </a:extLst>
                </a:hlinkClick>
              </a:rPr>
              <a:t>https://www.tutorialspoint.com/data_structures_algorithms/graph_data_structure.htm</a:t>
            </a:r>
            <a:endParaRPr lang="en-IN" sz="1000" dirty="0"/>
          </a:p>
        </p:txBody>
      </p:sp>
    </p:spTree>
  </p:cSld>
  <p:clrMapOvr>
    <a:masterClrMapping/>
  </p:clrMapOvr>
  <p:transition advTm="1858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parul\Desktop\Digital Learning Content.png">
            <a:extLst>
              <a:ext uri="{FF2B5EF4-FFF2-40B4-BE49-F238E27FC236}">
                <a16:creationId xmlns:a16="http://schemas.microsoft.com/office/drawing/2014/main" id="{7266930F-CF51-4E66-AA31-88DAF633F03F}"/>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339" name="Picture 6" descr="C:\Users\parul\Desktop\Untitled-1.png">
            <a:extLst>
              <a:ext uri="{FF2B5EF4-FFF2-40B4-BE49-F238E27FC236}">
                <a16:creationId xmlns:a16="http://schemas.microsoft.com/office/drawing/2014/main" id="{15833119-3DD3-4817-BAD4-CF7892B8C0EE}"/>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4340" name="Rectangle 5">
            <a:extLst>
              <a:ext uri="{FF2B5EF4-FFF2-40B4-BE49-F238E27FC236}">
                <a16:creationId xmlns:a16="http://schemas.microsoft.com/office/drawing/2014/main" id="{20C2D144-1E4F-4C63-B18F-B3E9BE2A740D}"/>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4341" name="TextBox 4">
            <a:extLst>
              <a:ext uri="{FF2B5EF4-FFF2-40B4-BE49-F238E27FC236}">
                <a16:creationId xmlns:a16="http://schemas.microsoft.com/office/drawing/2014/main" id="{347AE4AA-DF85-4697-AE74-7E313E49BCB5}"/>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GRAPH</a:t>
            </a:r>
          </a:p>
        </p:txBody>
      </p:sp>
      <p:sp>
        <p:nvSpPr>
          <p:cNvPr id="14342" name="TextBox 6">
            <a:extLst>
              <a:ext uri="{FF2B5EF4-FFF2-40B4-BE49-F238E27FC236}">
                <a16:creationId xmlns:a16="http://schemas.microsoft.com/office/drawing/2014/main" id="{F0B8D83D-A1FC-4060-8EB2-42787CF9A02B}"/>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cs typeface="Times New Roman" panose="02020603050405020304" pitchFamily="18" charset="0"/>
              </a:rPr>
              <a:t>CHAPTER-6</a:t>
            </a:r>
          </a:p>
        </p:txBody>
      </p:sp>
      <p:pic>
        <p:nvPicPr>
          <p:cNvPr id="14343" name="Audio 1">
            <a:hlinkClick r:id="" action="ppaction://media"/>
            <a:extLst>
              <a:ext uri="{FF2B5EF4-FFF2-40B4-BE49-F238E27FC236}">
                <a16:creationId xmlns:a16="http://schemas.microsoft.com/office/drawing/2014/main" id="{46029DB8-999B-4749-9159-18AFD85C28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9A973D97-FCBB-4CB9-8338-8F2D6F0AE85C}"/>
              </a:ext>
            </a:extLst>
          </p:cNvPr>
          <p:cNvPicPr>
            <a:picLocks noChangeAspect="1"/>
          </p:cNvPicPr>
          <p:nvPr>
            <a:audioFile r:link="rId7"/>
            <p:extLst>
              <p:ext uri="{DAA4B4D4-6D71-4841-9C94-3DE7FCFB9230}">
                <p14:media xmlns:p14="http://schemas.microsoft.com/office/powerpoint/2010/main" r:embed="rId6"/>
              </p:ext>
            </p:extLst>
          </p:nvPr>
        </p:nvPicPr>
        <p:blipFill>
          <a:blip r:embed="rId12"/>
          <a:stretch>
            <a:fillRect/>
          </a:stretch>
        </p:blipFill>
        <p:spPr>
          <a:xfrm>
            <a:off x="8318500" y="6032500"/>
            <a:ext cx="609600" cy="609600"/>
          </a:xfrm>
          <a:prstGeom prst="rect">
            <a:avLst/>
          </a:prstGeom>
        </p:spPr>
      </p:pic>
    </p:spTree>
  </p:cSld>
  <p:clrMapOvr>
    <a:masterClrMapping/>
  </p:clrMapOvr>
  <p:transition advTm="480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12">
            <a:extLst>
              <a:ext uri="{FF2B5EF4-FFF2-40B4-BE49-F238E27FC236}">
                <a16:creationId xmlns:a16="http://schemas.microsoft.com/office/drawing/2014/main" id="{83B3758D-653E-4BF7-B6D3-FD1E72F911AF}"/>
              </a:ext>
            </a:extLst>
          </p:cNvPr>
          <p:cNvGrpSpPr>
            <a:grpSpLocks/>
          </p:cNvGrpSpPr>
          <p:nvPr/>
        </p:nvGrpSpPr>
        <p:grpSpPr bwMode="auto">
          <a:xfrm>
            <a:off x="0" y="0"/>
            <a:ext cx="9144000" cy="6900863"/>
            <a:chOff x="0" y="0"/>
            <a:chExt cx="9144000" cy="6900863"/>
          </a:xfrm>
        </p:grpSpPr>
        <p:pic>
          <p:nvPicPr>
            <p:cNvPr id="33819" name="Picture 2" descr="C:\Users\parul\Desktop\Digital Learning Content.png">
              <a:extLst>
                <a:ext uri="{FF2B5EF4-FFF2-40B4-BE49-F238E27FC236}">
                  <a16:creationId xmlns:a16="http://schemas.microsoft.com/office/drawing/2014/main" id="{8FF42752-36DB-493E-96DA-D70E05AA6826}"/>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3820" name="Picture 6" descr="C:\Users\parul\Desktop\Untitled-1.png">
              <a:extLst>
                <a:ext uri="{FF2B5EF4-FFF2-40B4-BE49-F238E27FC236}">
                  <a16:creationId xmlns:a16="http://schemas.microsoft.com/office/drawing/2014/main" id="{198CBD86-C04B-438F-BBD7-B83DFB82D6CE}"/>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3821" name="Rectangle 7">
              <a:extLst>
                <a:ext uri="{FF2B5EF4-FFF2-40B4-BE49-F238E27FC236}">
                  <a16:creationId xmlns:a16="http://schemas.microsoft.com/office/drawing/2014/main" id="{7106389F-19AB-44B7-B361-E43B1D7BEA49}"/>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33795" name="TextBox 6">
            <a:extLst>
              <a:ext uri="{FF2B5EF4-FFF2-40B4-BE49-F238E27FC236}">
                <a16:creationId xmlns:a16="http://schemas.microsoft.com/office/drawing/2014/main" id="{17F81D2C-D93A-4746-B3C6-24BCF6A27C0E}"/>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Depth First Search(DFS) Algorithm Traverses </a:t>
            </a:r>
            <a:endParaRPr lang="en-IN" altLang="en-US" sz="3000" b="1">
              <a:solidFill>
                <a:schemeClr val="bg1"/>
              </a:solidFill>
              <a:cs typeface="Times New Roman" panose="02020603050405020304" pitchFamily="18" charset="0"/>
            </a:endParaRPr>
          </a:p>
        </p:txBody>
      </p:sp>
      <p:sp>
        <p:nvSpPr>
          <p:cNvPr id="33796" name="Rectangle 11">
            <a:extLst>
              <a:ext uri="{FF2B5EF4-FFF2-40B4-BE49-F238E27FC236}">
                <a16:creationId xmlns:a16="http://schemas.microsoft.com/office/drawing/2014/main" id="{5DD4139C-4190-46E9-A6E4-D33EA8CC8CFC}"/>
              </a:ext>
            </a:extLst>
          </p:cNvPr>
          <p:cNvSpPr>
            <a:spLocks noChangeArrowheads="1"/>
          </p:cNvSpPr>
          <p:nvPr>
            <p:custDataLst>
              <p:tags r:id="rId2"/>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3797" name="TextBox 12">
            <a:extLst>
              <a:ext uri="{FF2B5EF4-FFF2-40B4-BE49-F238E27FC236}">
                <a16:creationId xmlns:a16="http://schemas.microsoft.com/office/drawing/2014/main" id="{4E6CC16C-8962-4099-A50A-0F4F54A6A3BB}"/>
              </a:ext>
            </a:extLst>
          </p:cNvPr>
          <p:cNvSpPr>
            <a:spLocks noChangeArrowheads="1"/>
          </p:cNvSpPr>
          <p:nvPr>
            <p:custDataLst>
              <p:tags r:id="rId3"/>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33798" name="Rectangle 13">
            <a:extLst>
              <a:ext uri="{FF2B5EF4-FFF2-40B4-BE49-F238E27FC236}">
                <a16:creationId xmlns:a16="http://schemas.microsoft.com/office/drawing/2014/main" id="{14ACD1B8-3465-4EA3-B072-8EDC1812FDAB}"/>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aphicFrame>
        <p:nvGraphicFramePr>
          <p:cNvPr id="11" name="Table 10">
            <a:extLst>
              <a:ext uri="{FF2B5EF4-FFF2-40B4-BE49-F238E27FC236}">
                <a16:creationId xmlns:a16="http://schemas.microsoft.com/office/drawing/2014/main" id="{9C4DE47D-48E3-4D99-B141-5E55C8890758}"/>
              </a:ext>
            </a:extLst>
          </p:cNvPr>
          <p:cNvGraphicFramePr>
            <a:graphicFrameLocks noGrp="1"/>
          </p:cNvGraphicFramePr>
          <p:nvPr/>
        </p:nvGraphicFramePr>
        <p:xfrm>
          <a:off x="0" y="2428875"/>
          <a:ext cx="9001124" cy="4143375"/>
        </p:xfrm>
        <a:graphic>
          <a:graphicData uri="http://schemas.openxmlformats.org/drawingml/2006/table">
            <a:tbl>
              <a:tblPr firstRow="1" bandRow="1">
                <a:tableStyleId>{5C22544A-7EE6-4342-B048-85BDC9FD1C3A}</a:tableStyleId>
              </a:tblPr>
              <a:tblGrid>
                <a:gridCol w="1071534">
                  <a:extLst>
                    <a:ext uri="{9D8B030D-6E8A-4147-A177-3AD203B41FA5}">
                      <a16:colId xmlns:a16="http://schemas.microsoft.com/office/drawing/2014/main" val="20000"/>
                    </a:ext>
                  </a:extLst>
                </a:gridCol>
                <a:gridCol w="4071952">
                  <a:extLst>
                    <a:ext uri="{9D8B030D-6E8A-4147-A177-3AD203B41FA5}">
                      <a16:colId xmlns:a16="http://schemas.microsoft.com/office/drawing/2014/main" val="20001"/>
                    </a:ext>
                  </a:extLst>
                </a:gridCol>
                <a:gridCol w="3857638">
                  <a:extLst>
                    <a:ext uri="{9D8B030D-6E8A-4147-A177-3AD203B41FA5}">
                      <a16:colId xmlns:a16="http://schemas.microsoft.com/office/drawing/2014/main" val="20002"/>
                    </a:ext>
                  </a:extLst>
                </a:gridCol>
              </a:tblGrid>
              <a:tr h="357217">
                <a:tc>
                  <a:txBody>
                    <a:bodyPr/>
                    <a:lstStyle/>
                    <a:p>
                      <a:pPr algn="ctr">
                        <a:lnSpc>
                          <a:spcPct val="107000"/>
                        </a:lnSpc>
                        <a:spcAft>
                          <a:spcPts val="1500"/>
                        </a:spcAft>
                      </a:pPr>
                      <a:r>
                        <a:rPr lang="en-IN" sz="1200" b="1" dirty="0">
                          <a:latin typeface="Calibri"/>
                          <a:ea typeface="Times New Roman"/>
                          <a:cs typeface="Arial"/>
                        </a:rPr>
                        <a:t>Step</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Traversal</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Description</a:t>
                      </a:r>
                      <a:endParaRPr lang="en-IN" sz="1100" dirty="0">
                        <a:latin typeface="Calibri"/>
                        <a:ea typeface="Calibri"/>
                        <a:cs typeface="Shruti"/>
                      </a:endParaRPr>
                    </a:p>
                  </a:txBody>
                  <a:tcPr marL="76200" marR="76200" marT="76206" marB="76206"/>
                </a:tc>
                <a:extLst>
                  <a:ext uri="{0D108BD9-81ED-4DB2-BD59-A6C34878D82A}">
                    <a16:rowId xmlns:a16="http://schemas.microsoft.com/office/drawing/2014/main" val="10000"/>
                  </a:ext>
                </a:extLst>
              </a:tr>
              <a:tr h="1893079">
                <a:tc>
                  <a:txBody>
                    <a:bodyPr/>
                    <a:lstStyle/>
                    <a:p>
                      <a:pPr>
                        <a:lnSpc>
                          <a:spcPct val="107000"/>
                        </a:lnSpc>
                        <a:spcAft>
                          <a:spcPts val="1500"/>
                        </a:spcAft>
                      </a:pPr>
                      <a:r>
                        <a:rPr lang="en-IN" sz="1200" dirty="0">
                          <a:latin typeface="Calibri"/>
                          <a:ea typeface="Times New Roman"/>
                          <a:cs typeface="Arial"/>
                        </a:rPr>
                        <a:t>1</a:t>
                      </a:r>
                      <a:endParaRPr lang="en-IN" sz="1100" dirty="0">
                        <a:latin typeface="Calibri"/>
                        <a:ea typeface="Calibri"/>
                        <a:cs typeface="Shruti"/>
                      </a:endParaRPr>
                    </a:p>
                  </a:txBody>
                  <a:tcPr marL="76200" marR="76200" marT="76206" marB="76206"/>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200" dirty="0">
                          <a:latin typeface="Calibri"/>
                          <a:ea typeface="Times New Roman"/>
                          <a:cs typeface="Arial"/>
                        </a:rPr>
                        <a:t>Initialize the stack.</a:t>
                      </a:r>
                      <a:endParaRPr lang="en-IN" sz="1100" dirty="0">
                        <a:latin typeface="Calibri"/>
                        <a:ea typeface="Calibri"/>
                        <a:cs typeface="Shruti"/>
                      </a:endParaRPr>
                    </a:p>
                  </a:txBody>
                  <a:tcPr marL="76200" marR="76200" marT="76206" marB="76206" anchor="ctr"/>
                </a:tc>
                <a:extLst>
                  <a:ext uri="{0D108BD9-81ED-4DB2-BD59-A6C34878D82A}">
                    <a16:rowId xmlns:a16="http://schemas.microsoft.com/office/drawing/2014/main" val="10001"/>
                  </a:ext>
                </a:extLst>
              </a:tr>
              <a:tr h="1893079">
                <a:tc>
                  <a:txBody>
                    <a:bodyPr/>
                    <a:lstStyle/>
                    <a:p>
                      <a:pPr>
                        <a:lnSpc>
                          <a:spcPct val="107000"/>
                        </a:lnSpc>
                        <a:spcAft>
                          <a:spcPts val="1500"/>
                        </a:spcAft>
                      </a:pPr>
                      <a:r>
                        <a:rPr lang="en-IN" sz="1200" dirty="0">
                          <a:latin typeface="Calibri"/>
                          <a:ea typeface="Times New Roman"/>
                          <a:cs typeface="Arial"/>
                        </a:rPr>
                        <a:t>2</a:t>
                      </a:r>
                      <a:endParaRPr lang="en-IN" sz="1100" dirty="0">
                        <a:latin typeface="Calibri"/>
                        <a:ea typeface="Calibri"/>
                        <a:cs typeface="Shruti"/>
                      </a:endParaRPr>
                    </a:p>
                  </a:txBody>
                  <a:tcPr marL="76200" marR="76200" marT="76206" marB="76206"/>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200" dirty="0">
                          <a:latin typeface="Calibri"/>
                          <a:ea typeface="Times New Roman"/>
                          <a:cs typeface="Arial"/>
                        </a:rPr>
                        <a:t>Mark </a:t>
                      </a:r>
                      <a:r>
                        <a:rPr lang="en-IN" sz="1200" b="1" dirty="0">
                          <a:latin typeface="Calibri"/>
                          <a:ea typeface="Times New Roman"/>
                          <a:cs typeface="Arial"/>
                        </a:rPr>
                        <a:t>S</a:t>
                      </a:r>
                      <a:r>
                        <a:rPr lang="en-IN" sz="1200" dirty="0">
                          <a:latin typeface="Calibri"/>
                          <a:ea typeface="Times New Roman"/>
                          <a:cs typeface="Arial"/>
                        </a:rPr>
                        <a:t> as visited and put it onto the stack. Explore any unvisited adjacent node from </a:t>
                      </a:r>
                      <a:r>
                        <a:rPr lang="en-IN" sz="1200" b="1" dirty="0">
                          <a:latin typeface="Calibri"/>
                          <a:ea typeface="Times New Roman"/>
                          <a:cs typeface="Arial"/>
                        </a:rPr>
                        <a:t>S</a:t>
                      </a:r>
                      <a:r>
                        <a:rPr lang="en-IN" sz="1200" dirty="0">
                          <a:latin typeface="Calibri"/>
                          <a:ea typeface="Times New Roman"/>
                          <a:cs typeface="Arial"/>
                        </a:rPr>
                        <a:t>. We have three nodes and we can pick any of them. For this example, we shall take the node in an alphabetical order.</a:t>
                      </a:r>
                      <a:endParaRPr lang="en-IN" sz="1100" dirty="0">
                        <a:latin typeface="Calibri"/>
                        <a:ea typeface="Calibri"/>
                        <a:cs typeface="Shruti"/>
                      </a:endParaRPr>
                    </a:p>
                  </a:txBody>
                  <a:tcPr marL="76200" marR="76200" marT="76206" marB="76206" anchor="ctr"/>
                </a:tc>
                <a:extLst>
                  <a:ext uri="{0D108BD9-81ED-4DB2-BD59-A6C34878D82A}">
                    <a16:rowId xmlns:a16="http://schemas.microsoft.com/office/drawing/2014/main" val="10002"/>
                  </a:ext>
                </a:extLst>
              </a:tr>
            </a:tbl>
          </a:graphicData>
        </a:graphic>
      </p:graphicFrame>
      <p:pic>
        <p:nvPicPr>
          <p:cNvPr id="33817" name="Picture 11" descr="Depth First Search Step One">
            <a:extLst>
              <a:ext uri="{FF2B5EF4-FFF2-40B4-BE49-F238E27FC236}">
                <a16:creationId xmlns:a16="http://schemas.microsoft.com/office/drawing/2014/main" id="{6904CEF3-8A50-4960-97AA-98D8A99966A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5938" y="2786063"/>
            <a:ext cx="28575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8" name="Picture 12" descr="Depth First Search Step Two">
            <a:extLst>
              <a:ext uri="{FF2B5EF4-FFF2-40B4-BE49-F238E27FC236}">
                <a16:creationId xmlns:a16="http://schemas.microsoft.com/office/drawing/2014/main" id="{14C6C2AC-3061-4966-93EE-777664483E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5938" y="4714875"/>
            <a:ext cx="28575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59DB3BE8-D9CF-4C26-BCB9-025EE6E41485}"/>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8318500" y="6032500"/>
            <a:ext cx="609600" cy="609600"/>
          </a:xfrm>
          <a:prstGeom prst="rect">
            <a:avLst/>
          </a:prstGeom>
        </p:spPr>
      </p:pic>
      <p:sp>
        <p:nvSpPr>
          <p:cNvPr id="4" name="TextBox 3">
            <a:extLst>
              <a:ext uri="{FF2B5EF4-FFF2-40B4-BE49-F238E27FC236}">
                <a16:creationId xmlns:a16="http://schemas.microsoft.com/office/drawing/2014/main" id="{24299F7D-F3D0-4180-B10C-72D8A54691DC}"/>
              </a:ext>
            </a:extLst>
          </p:cNvPr>
          <p:cNvSpPr txBox="1"/>
          <p:nvPr/>
        </p:nvSpPr>
        <p:spPr>
          <a:xfrm>
            <a:off x="47828" y="6687095"/>
            <a:ext cx="5036616" cy="246221"/>
          </a:xfrm>
          <a:prstGeom prst="rect">
            <a:avLst/>
          </a:prstGeom>
          <a:noFill/>
        </p:spPr>
        <p:txBody>
          <a:bodyPr wrap="square" rtlCol="0">
            <a:spAutoFit/>
          </a:bodyPr>
          <a:lstStyle/>
          <a:p>
            <a:r>
              <a:rPr lang="en-IN" sz="1000" dirty="0">
                <a:hlinkClick r:id="rId16">
                  <a:extLst>
                    <a:ext uri="{A12FA001-AC4F-418D-AE19-62706E023703}">
                      <ahyp:hlinkClr xmlns:ahyp="http://schemas.microsoft.com/office/drawing/2018/hyperlinkcolor" val="tx"/>
                    </a:ext>
                  </a:extLst>
                </a:hlinkClick>
              </a:rPr>
              <a:t>https://www.tutorialspoint.com/data_structures_algorithms/graph_data_structure.htm</a:t>
            </a:r>
            <a:endParaRPr lang="en-IN" sz="1000" dirty="0"/>
          </a:p>
        </p:txBody>
      </p:sp>
    </p:spTree>
  </p:cSld>
  <p:clrMapOvr>
    <a:masterClrMapping/>
  </p:clrMapOvr>
  <p:transition advTm="493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12">
            <a:extLst>
              <a:ext uri="{FF2B5EF4-FFF2-40B4-BE49-F238E27FC236}">
                <a16:creationId xmlns:a16="http://schemas.microsoft.com/office/drawing/2014/main" id="{8367B11F-81AC-4FB9-AAEE-291D112B1AA4}"/>
              </a:ext>
            </a:extLst>
          </p:cNvPr>
          <p:cNvGrpSpPr>
            <a:grpSpLocks/>
          </p:cNvGrpSpPr>
          <p:nvPr/>
        </p:nvGrpSpPr>
        <p:grpSpPr bwMode="auto">
          <a:xfrm>
            <a:off x="0" y="0"/>
            <a:ext cx="9144000" cy="6900863"/>
            <a:chOff x="0" y="0"/>
            <a:chExt cx="9144000" cy="6900863"/>
          </a:xfrm>
        </p:grpSpPr>
        <p:pic>
          <p:nvPicPr>
            <p:cNvPr id="34844" name="Picture 2" descr="C:\Users\parul\Desktop\Digital Learning Content.png">
              <a:extLst>
                <a:ext uri="{FF2B5EF4-FFF2-40B4-BE49-F238E27FC236}">
                  <a16:creationId xmlns:a16="http://schemas.microsoft.com/office/drawing/2014/main" id="{EDAC6E19-4F24-470B-8398-3F0CC99E1D15}"/>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4845" name="Picture 6" descr="C:\Users\parul\Desktop\Untitled-1.png">
              <a:extLst>
                <a:ext uri="{FF2B5EF4-FFF2-40B4-BE49-F238E27FC236}">
                  <a16:creationId xmlns:a16="http://schemas.microsoft.com/office/drawing/2014/main" id="{84953D0C-DD89-4725-B51B-AA87A77E0078}"/>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4846" name="Rectangle 7">
              <a:extLst>
                <a:ext uri="{FF2B5EF4-FFF2-40B4-BE49-F238E27FC236}">
                  <a16:creationId xmlns:a16="http://schemas.microsoft.com/office/drawing/2014/main" id="{D4EDABAD-2DEC-41A9-A642-6A5B7C04A71D}"/>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34819" name="TextBox 6">
            <a:extLst>
              <a:ext uri="{FF2B5EF4-FFF2-40B4-BE49-F238E27FC236}">
                <a16:creationId xmlns:a16="http://schemas.microsoft.com/office/drawing/2014/main" id="{BD88A357-D984-45AC-A90A-117BEBC486D1}"/>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Depth First Search(DFS) Algorithm Traverses </a:t>
            </a:r>
            <a:endParaRPr lang="en-IN" altLang="en-US" sz="3000" b="1">
              <a:solidFill>
                <a:schemeClr val="bg1"/>
              </a:solidFill>
              <a:cs typeface="Times New Roman" panose="02020603050405020304" pitchFamily="18" charset="0"/>
            </a:endParaRPr>
          </a:p>
        </p:txBody>
      </p:sp>
      <p:sp>
        <p:nvSpPr>
          <p:cNvPr id="34820" name="Rectangle 11">
            <a:extLst>
              <a:ext uri="{FF2B5EF4-FFF2-40B4-BE49-F238E27FC236}">
                <a16:creationId xmlns:a16="http://schemas.microsoft.com/office/drawing/2014/main" id="{8F6C3A97-F358-47E8-86B4-BE2115E00EFF}"/>
              </a:ext>
            </a:extLst>
          </p:cNvPr>
          <p:cNvSpPr>
            <a:spLocks noChangeArrowheads="1"/>
          </p:cNvSpPr>
          <p:nvPr>
            <p:custDataLst>
              <p:tags r:id="rId2"/>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4821" name="TextBox 12">
            <a:extLst>
              <a:ext uri="{FF2B5EF4-FFF2-40B4-BE49-F238E27FC236}">
                <a16:creationId xmlns:a16="http://schemas.microsoft.com/office/drawing/2014/main" id="{2107C85F-E8E2-4212-B405-1CD9C142596F}"/>
              </a:ext>
            </a:extLst>
          </p:cNvPr>
          <p:cNvSpPr>
            <a:spLocks noChangeArrowheads="1"/>
          </p:cNvSpPr>
          <p:nvPr>
            <p:custDataLst>
              <p:tags r:id="rId3"/>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34822" name="Rectangle 13">
            <a:extLst>
              <a:ext uri="{FF2B5EF4-FFF2-40B4-BE49-F238E27FC236}">
                <a16:creationId xmlns:a16="http://schemas.microsoft.com/office/drawing/2014/main" id="{7A810F73-DA79-4EB4-A4F7-8B21073DEFC4}"/>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4823" name="Rectangle 10">
            <a:extLst>
              <a:ext uri="{FF2B5EF4-FFF2-40B4-BE49-F238E27FC236}">
                <a16:creationId xmlns:a16="http://schemas.microsoft.com/office/drawing/2014/main" id="{B51B2939-39D8-491B-ABBE-704E36DBA36D}"/>
              </a:ext>
            </a:extLst>
          </p:cNvPr>
          <p:cNvSpPr>
            <a:spLocks noChangeArrowheads="1"/>
          </p:cNvSpPr>
          <p:nvPr/>
        </p:nvSpPr>
        <p:spPr bwMode="auto">
          <a:xfrm>
            <a:off x="2587625" y="3244850"/>
            <a:ext cx="3968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800" b="1">
                <a:solidFill>
                  <a:schemeClr val="bg1"/>
                </a:solidFill>
                <a:cs typeface="Times New Roman" panose="02020603050405020304" pitchFamily="18" charset="0"/>
              </a:rPr>
              <a:t>Graphs Search and Traversal Algorithms</a:t>
            </a:r>
            <a:endParaRPr lang="en-IN" altLang="en-US" sz="1800" b="1">
              <a:solidFill>
                <a:schemeClr val="bg1"/>
              </a:solidFill>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60C53BE4-2BEF-472A-8F88-647BAE521C9B}"/>
              </a:ext>
            </a:extLst>
          </p:cNvPr>
          <p:cNvGraphicFramePr>
            <a:graphicFrameLocks noGrp="1"/>
          </p:cNvGraphicFramePr>
          <p:nvPr/>
        </p:nvGraphicFramePr>
        <p:xfrm>
          <a:off x="0" y="2428875"/>
          <a:ext cx="8858250" cy="4143375"/>
        </p:xfrm>
        <a:graphic>
          <a:graphicData uri="http://schemas.openxmlformats.org/drawingml/2006/table">
            <a:tbl>
              <a:tblPr firstRow="1" bandRow="1">
                <a:tableStyleId>{5C22544A-7EE6-4342-B048-85BDC9FD1C3A}</a:tableStyleId>
              </a:tblPr>
              <a:tblGrid>
                <a:gridCol w="493729">
                  <a:extLst>
                    <a:ext uri="{9D8B030D-6E8A-4147-A177-3AD203B41FA5}">
                      <a16:colId xmlns:a16="http://schemas.microsoft.com/office/drawing/2014/main" val="20000"/>
                    </a:ext>
                  </a:extLst>
                </a:gridCol>
                <a:gridCol w="4295295">
                  <a:extLst>
                    <a:ext uri="{9D8B030D-6E8A-4147-A177-3AD203B41FA5}">
                      <a16:colId xmlns:a16="http://schemas.microsoft.com/office/drawing/2014/main" val="20001"/>
                    </a:ext>
                  </a:extLst>
                </a:gridCol>
                <a:gridCol w="4069226">
                  <a:extLst>
                    <a:ext uri="{9D8B030D-6E8A-4147-A177-3AD203B41FA5}">
                      <a16:colId xmlns:a16="http://schemas.microsoft.com/office/drawing/2014/main" val="20002"/>
                    </a:ext>
                  </a:extLst>
                </a:gridCol>
              </a:tblGrid>
              <a:tr h="357217">
                <a:tc>
                  <a:txBody>
                    <a:bodyPr/>
                    <a:lstStyle/>
                    <a:p>
                      <a:pPr algn="ctr">
                        <a:lnSpc>
                          <a:spcPct val="107000"/>
                        </a:lnSpc>
                        <a:spcAft>
                          <a:spcPts val="1500"/>
                        </a:spcAft>
                      </a:pPr>
                      <a:r>
                        <a:rPr lang="en-IN" sz="1200" b="1" dirty="0">
                          <a:latin typeface="Calibri"/>
                          <a:ea typeface="Times New Roman"/>
                          <a:cs typeface="Arial"/>
                        </a:rPr>
                        <a:t>Step</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Traversal</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Description</a:t>
                      </a:r>
                      <a:endParaRPr lang="en-IN" sz="1100" dirty="0">
                        <a:latin typeface="Calibri"/>
                        <a:ea typeface="Calibri"/>
                        <a:cs typeface="Shruti"/>
                      </a:endParaRPr>
                    </a:p>
                  </a:txBody>
                  <a:tcPr marL="76200" marR="76200" marT="76206" marB="76206"/>
                </a:tc>
                <a:extLst>
                  <a:ext uri="{0D108BD9-81ED-4DB2-BD59-A6C34878D82A}">
                    <a16:rowId xmlns:a16="http://schemas.microsoft.com/office/drawing/2014/main" val="10000"/>
                  </a:ext>
                </a:extLst>
              </a:tr>
              <a:tr h="1893079">
                <a:tc>
                  <a:txBody>
                    <a:bodyPr/>
                    <a:lstStyle/>
                    <a:p>
                      <a:pPr>
                        <a:lnSpc>
                          <a:spcPct val="107000"/>
                        </a:lnSpc>
                        <a:spcAft>
                          <a:spcPts val="1500"/>
                        </a:spcAft>
                      </a:pPr>
                      <a:r>
                        <a:rPr lang="en-IN" sz="1200">
                          <a:latin typeface="Calibri"/>
                          <a:ea typeface="Times New Roman"/>
                          <a:cs typeface="Arial"/>
                        </a:rPr>
                        <a:t>3</a:t>
                      </a:r>
                      <a:endParaRPr lang="en-IN" sz="1100">
                        <a:latin typeface="Calibri"/>
                        <a:ea typeface="Calibri"/>
                        <a:cs typeface="Shruti"/>
                      </a:endParaRPr>
                    </a:p>
                  </a:txBody>
                  <a:tcPr marL="76200" marR="76200" marT="76206" marB="76206"/>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200" dirty="0">
                          <a:latin typeface="Calibri"/>
                          <a:ea typeface="Times New Roman"/>
                          <a:cs typeface="Arial"/>
                        </a:rPr>
                        <a:t>Mark </a:t>
                      </a:r>
                      <a:r>
                        <a:rPr lang="en-IN" sz="1200" b="1" dirty="0">
                          <a:latin typeface="Calibri"/>
                          <a:ea typeface="Times New Roman"/>
                          <a:cs typeface="Arial"/>
                        </a:rPr>
                        <a:t>A</a:t>
                      </a:r>
                      <a:r>
                        <a:rPr lang="en-IN" sz="1200" dirty="0">
                          <a:latin typeface="Calibri"/>
                          <a:ea typeface="Times New Roman"/>
                          <a:cs typeface="Arial"/>
                        </a:rPr>
                        <a:t> as visited and put it onto the stack. Explore any unvisited adjacent node from A. Both </a:t>
                      </a:r>
                      <a:r>
                        <a:rPr lang="en-IN" sz="1200" b="1" dirty="0">
                          <a:latin typeface="Calibri"/>
                          <a:ea typeface="Times New Roman"/>
                          <a:cs typeface="Arial"/>
                        </a:rPr>
                        <a:t>S</a:t>
                      </a:r>
                      <a:r>
                        <a:rPr lang="en-IN" sz="1200" dirty="0">
                          <a:latin typeface="Calibri"/>
                          <a:ea typeface="Times New Roman"/>
                          <a:cs typeface="Arial"/>
                        </a:rPr>
                        <a:t> and </a:t>
                      </a:r>
                      <a:r>
                        <a:rPr lang="en-IN" sz="1200" b="1" dirty="0">
                          <a:latin typeface="Calibri"/>
                          <a:ea typeface="Times New Roman"/>
                          <a:cs typeface="Arial"/>
                        </a:rPr>
                        <a:t>D</a:t>
                      </a:r>
                      <a:r>
                        <a:rPr lang="en-IN" sz="1200" dirty="0">
                          <a:latin typeface="Calibri"/>
                          <a:ea typeface="Times New Roman"/>
                          <a:cs typeface="Arial"/>
                        </a:rPr>
                        <a:t> are adjacent to </a:t>
                      </a:r>
                      <a:r>
                        <a:rPr lang="en-IN" sz="1200" b="1" dirty="0">
                          <a:latin typeface="Calibri"/>
                          <a:ea typeface="Times New Roman"/>
                          <a:cs typeface="Arial"/>
                        </a:rPr>
                        <a:t>A</a:t>
                      </a:r>
                      <a:r>
                        <a:rPr lang="en-IN" sz="1200" dirty="0">
                          <a:latin typeface="Calibri"/>
                          <a:ea typeface="Times New Roman"/>
                          <a:cs typeface="Arial"/>
                        </a:rPr>
                        <a:t> but we are concerned for unvisited nodes only.</a:t>
                      </a:r>
                      <a:endParaRPr lang="en-IN" sz="1100" dirty="0">
                        <a:latin typeface="Calibri"/>
                        <a:ea typeface="Calibri"/>
                        <a:cs typeface="Shruti"/>
                      </a:endParaRPr>
                    </a:p>
                  </a:txBody>
                  <a:tcPr marL="76200" marR="76200" marT="76206" marB="76206" anchor="ctr"/>
                </a:tc>
                <a:extLst>
                  <a:ext uri="{0D108BD9-81ED-4DB2-BD59-A6C34878D82A}">
                    <a16:rowId xmlns:a16="http://schemas.microsoft.com/office/drawing/2014/main" val="10001"/>
                  </a:ext>
                </a:extLst>
              </a:tr>
              <a:tr h="1893079">
                <a:tc>
                  <a:txBody>
                    <a:bodyPr/>
                    <a:lstStyle/>
                    <a:p>
                      <a:pPr>
                        <a:lnSpc>
                          <a:spcPct val="107000"/>
                        </a:lnSpc>
                        <a:spcAft>
                          <a:spcPts val="1500"/>
                        </a:spcAft>
                      </a:pPr>
                      <a:r>
                        <a:rPr lang="en-IN" sz="1200">
                          <a:latin typeface="Calibri"/>
                          <a:ea typeface="Times New Roman"/>
                          <a:cs typeface="Arial"/>
                        </a:rPr>
                        <a:t>4</a:t>
                      </a:r>
                      <a:endParaRPr lang="en-IN" sz="1100">
                        <a:latin typeface="Calibri"/>
                        <a:ea typeface="Calibri"/>
                        <a:cs typeface="Shruti"/>
                      </a:endParaRPr>
                    </a:p>
                  </a:txBody>
                  <a:tcPr marL="76200" marR="76200" marT="76206" marB="76206"/>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200" dirty="0">
                          <a:latin typeface="Calibri"/>
                          <a:ea typeface="Times New Roman"/>
                          <a:cs typeface="Arial"/>
                        </a:rPr>
                        <a:t>Visit </a:t>
                      </a:r>
                      <a:r>
                        <a:rPr lang="en-IN" sz="1200" b="1" dirty="0">
                          <a:latin typeface="Calibri"/>
                          <a:ea typeface="Times New Roman"/>
                          <a:cs typeface="Arial"/>
                        </a:rPr>
                        <a:t>D</a:t>
                      </a:r>
                      <a:r>
                        <a:rPr lang="en-IN" sz="1200" dirty="0">
                          <a:latin typeface="Calibri"/>
                          <a:ea typeface="Times New Roman"/>
                          <a:cs typeface="Arial"/>
                        </a:rPr>
                        <a:t> and mark it as visited and put onto the stack. Here, we have </a:t>
                      </a:r>
                      <a:r>
                        <a:rPr lang="en-IN" sz="1200" b="1" dirty="0">
                          <a:latin typeface="Calibri"/>
                          <a:ea typeface="Times New Roman"/>
                          <a:cs typeface="Arial"/>
                        </a:rPr>
                        <a:t>B</a:t>
                      </a:r>
                      <a:r>
                        <a:rPr lang="en-IN" sz="1200" dirty="0">
                          <a:latin typeface="Calibri"/>
                          <a:ea typeface="Times New Roman"/>
                          <a:cs typeface="Arial"/>
                        </a:rPr>
                        <a:t> and </a:t>
                      </a:r>
                      <a:r>
                        <a:rPr lang="en-IN" sz="1200" b="1" dirty="0">
                          <a:latin typeface="Calibri"/>
                          <a:ea typeface="Times New Roman"/>
                          <a:cs typeface="Arial"/>
                        </a:rPr>
                        <a:t>C</a:t>
                      </a:r>
                      <a:r>
                        <a:rPr lang="en-IN" sz="1200" dirty="0">
                          <a:latin typeface="Calibri"/>
                          <a:ea typeface="Times New Roman"/>
                          <a:cs typeface="Arial"/>
                        </a:rPr>
                        <a:t> nodes, which are adjacent to </a:t>
                      </a:r>
                      <a:r>
                        <a:rPr lang="en-IN" sz="1200" b="1" dirty="0">
                          <a:latin typeface="Calibri"/>
                          <a:ea typeface="Times New Roman"/>
                          <a:cs typeface="Arial"/>
                        </a:rPr>
                        <a:t>D</a:t>
                      </a:r>
                      <a:r>
                        <a:rPr lang="en-IN" sz="1200" dirty="0">
                          <a:latin typeface="Calibri"/>
                          <a:ea typeface="Times New Roman"/>
                          <a:cs typeface="Arial"/>
                        </a:rPr>
                        <a:t> and both are unvisited. However, we shall again choose in an alphabetical order.</a:t>
                      </a:r>
                      <a:endParaRPr lang="en-IN" sz="1100" dirty="0">
                        <a:latin typeface="Calibri"/>
                        <a:ea typeface="Calibri"/>
                        <a:cs typeface="Shruti"/>
                      </a:endParaRPr>
                    </a:p>
                  </a:txBody>
                  <a:tcPr marL="76200" marR="76200" marT="76206" marB="76206" anchor="ctr"/>
                </a:tc>
                <a:extLst>
                  <a:ext uri="{0D108BD9-81ED-4DB2-BD59-A6C34878D82A}">
                    <a16:rowId xmlns:a16="http://schemas.microsoft.com/office/drawing/2014/main" val="10002"/>
                  </a:ext>
                </a:extLst>
              </a:tr>
            </a:tbl>
          </a:graphicData>
        </a:graphic>
      </p:graphicFrame>
      <p:pic>
        <p:nvPicPr>
          <p:cNvPr id="34842" name="Picture 12" descr="Depth First Search Step Three">
            <a:extLst>
              <a:ext uri="{FF2B5EF4-FFF2-40B4-BE49-F238E27FC236}">
                <a16:creationId xmlns:a16="http://schemas.microsoft.com/office/drawing/2014/main" id="{1B74B7C1-57E0-4171-80A2-76F651489DD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85875" y="2857500"/>
            <a:ext cx="285750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3" name="Picture 13" descr="Depth First Search Step Four">
            <a:extLst>
              <a:ext uri="{FF2B5EF4-FFF2-40B4-BE49-F238E27FC236}">
                <a16:creationId xmlns:a16="http://schemas.microsoft.com/office/drawing/2014/main" id="{D6F113AB-CFE9-4969-9179-D132EF5CD7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5875" y="4714875"/>
            <a:ext cx="285750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D7BC93C6-9975-472A-97CC-F5AF18B8B0E0}"/>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8318500" y="6032500"/>
            <a:ext cx="609600" cy="609600"/>
          </a:xfrm>
          <a:prstGeom prst="rect">
            <a:avLst/>
          </a:prstGeom>
        </p:spPr>
      </p:pic>
      <p:sp>
        <p:nvSpPr>
          <p:cNvPr id="4" name="TextBox 3">
            <a:extLst>
              <a:ext uri="{FF2B5EF4-FFF2-40B4-BE49-F238E27FC236}">
                <a16:creationId xmlns:a16="http://schemas.microsoft.com/office/drawing/2014/main" id="{7EF7E874-2CA9-4FA3-B34D-DF32DACE2A9B}"/>
              </a:ext>
            </a:extLst>
          </p:cNvPr>
          <p:cNvSpPr txBox="1"/>
          <p:nvPr/>
        </p:nvSpPr>
        <p:spPr>
          <a:xfrm>
            <a:off x="47828" y="6687095"/>
            <a:ext cx="5036616" cy="246221"/>
          </a:xfrm>
          <a:prstGeom prst="rect">
            <a:avLst/>
          </a:prstGeom>
          <a:noFill/>
        </p:spPr>
        <p:txBody>
          <a:bodyPr wrap="square" rtlCol="0">
            <a:spAutoFit/>
          </a:bodyPr>
          <a:lstStyle/>
          <a:p>
            <a:r>
              <a:rPr lang="en-IN" sz="1000" dirty="0">
                <a:hlinkClick r:id="rId16">
                  <a:extLst>
                    <a:ext uri="{A12FA001-AC4F-418D-AE19-62706E023703}">
                      <ahyp:hlinkClr xmlns:ahyp="http://schemas.microsoft.com/office/drawing/2018/hyperlinkcolor" val="tx"/>
                    </a:ext>
                  </a:extLst>
                </a:hlinkClick>
              </a:rPr>
              <a:t>https://www.tutorialspoint.com/data_structures_algorithms/graph_data_structure.htm</a:t>
            </a:r>
            <a:endParaRPr lang="en-IN" sz="1000" dirty="0"/>
          </a:p>
        </p:txBody>
      </p:sp>
    </p:spTree>
  </p:cSld>
  <p:clrMapOvr>
    <a:masterClrMapping/>
  </p:clrMapOvr>
  <p:transition advTm="8523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12">
            <a:extLst>
              <a:ext uri="{FF2B5EF4-FFF2-40B4-BE49-F238E27FC236}">
                <a16:creationId xmlns:a16="http://schemas.microsoft.com/office/drawing/2014/main" id="{E281328D-BD81-4D89-AC50-67C612DE3C79}"/>
              </a:ext>
            </a:extLst>
          </p:cNvPr>
          <p:cNvGrpSpPr>
            <a:grpSpLocks/>
          </p:cNvGrpSpPr>
          <p:nvPr/>
        </p:nvGrpSpPr>
        <p:grpSpPr bwMode="auto">
          <a:xfrm>
            <a:off x="0" y="0"/>
            <a:ext cx="9144000" cy="6900863"/>
            <a:chOff x="0" y="0"/>
            <a:chExt cx="9144000" cy="6900863"/>
          </a:xfrm>
        </p:grpSpPr>
        <p:pic>
          <p:nvPicPr>
            <p:cNvPr id="35867" name="Picture 2" descr="C:\Users\parul\Desktop\Digital Learning Content.png">
              <a:extLst>
                <a:ext uri="{FF2B5EF4-FFF2-40B4-BE49-F238E27FC236}">
                  <a16:creationId xmlns:a16="http://schemas.microsoft.com/office/drawing/2014/main" id="{72112DF5-BAA3-429A-A82A-3F50334BA12D}"/>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5868" name="Picture 6" descr="C:\Users\parul\Desktop\Untitled-1.png">
              <a:extLst>
                <a:ext uri="{FF2B5EF4-FFF2-40B4-BE49-F238E27FC236}">
                  <a16:creationId xmlns:a16="http://schemas.microsoft.com/office/drawing/2014/main" id="{320FECE4-248E-4970-8E9E-A9F7C70A3CB2}"/>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5869" name="Rectangle 7">
              <a:extLst>
                <a:ext uri="{FF2B5EF4-FFF2-40B4-BE49-F238E27FC236}">
                  <a16:creationId xmlns:a16="http://schemas.microsoft.com/office/drawing/2014/main" id="{16038992-E21B-4967-9DA9-5ECAB77435D2}"/>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35843" name="TextBox 6">
            <a:extLst>
              <a:ext uri="{FF2B5EF4-FFF2-40B4-BE49-F238E27FC236}">
                <a16:creationId xmlns:a16="http://schemas.microsoft.com/office/drawing/2014/main" id="{54EB47C4-3BF5-421C-BBF7-D65AAF9DD8FE}"/>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Depth First Search(DFS) Algorithm Traverses </a:t>
            </a:r>
            <a:endParaRPr lang="en-IN" altLang="en-US" sz="3000" b="1">
              <a:solidFill>
                <a:schemeClr val="bg1"/>
              </a:solidFill>
              <a:cs typeface="Times New Roman" panose="02020603050405020304" pitchFamily="18" charset="0"/>
            </a:endParaRPr>
          </a:p>
        </p:txBody>
      </p:sp>
      <p:sp>
        <p:nvSpPr>
          <p:cNvPr id="35844" name="Rectangle 11">
            <a:extLst>
              <a:ext uri="{FF2B5EF4-FFF2-40B4-BE49-F238E27FC236}">
                <a16:creationId xmlns:a16="http://schemas.microsoft.com/office/drawing/2014/main" id="{76427038-5A3A-445D-8FED-FBB8CD7D21FB}"/>
              </a:ext>
            </a:extLst>
          </p:cNvPr>
          <p:cNvSpPr>
            <a:spLocks noChangeArrowheads="1"/>
          </p:cNvSpPr>
          <p:nvPr>
            <p:custDataLst>
              <p:tags r:id="rId2"/>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5845" name="TextBox 12">
            <a:extLst>
              <a:ext uri="{FF2B5EF4-FFF2-40B4-BE49-F238E27FC236}">
                <a16:creationId xmlns:a16="http://schemas.microsoft.com/office/drawing/2014/main" id="{987A993D-7B94-47DB-A8E7-94D8E4A4C418}"/>
              </a:ext>
            </a:extLst>
          </p:cNvPr>
          <p:cNvSpPr>
            <a:spLocks noChangeArrowheads="1"/>
          </p:cNvSpPr>
          <p:nvPr>
            <p:custDataLst>
              <p:tags r:id="rId3"/>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35846" name="Rectangle 13">
            <a:extLst>
              <a:ext uri="{FF2B5EF4-FFF2-40B4-BE49-F238E27FC236}">
                <a16:creationId xmlns:a16="http://schemas.microsoft.com/office/drawing/2014/main" id="{E3D87232-2294-481F-9631-6E0F777F8575}"/>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aphicFrame>
        <p:nvGraphicFramePr>
          <p:cNvPr id="11" name="Table 10">
            <a:extLst>
              <a:ext uri="{FF2B5EF4-FFF2-40B4-BE49-F238E27FC236}">
                <a16:creationId xmlns:a16="http://schemas.microsoft.com/office/drawing/2014/main" id="{8D976781-FD31-491F-A66B-B412FB93E427}"/>
              </a:ext>
            </a:extLst>
          </p:cNvPr>
          <p:cNvGraphicFramePr>
            <a:graphicFrameLocks noGrp="1"/>
          </p:cNvGraphicFramePr>
          <p:nvPr/>
        </p:nvGraphicFramePr>
        <p:xfrm>
          <a:off x="0" y="2428875"/>
          <a:ext cx="9001124" cy="4143375"/>
        </p:xfrm>
        <a:graphic>
          <a:graphicData uri="http://schemas.openxmlformats.org/drawingml/2006/table">
            <a:tbl>
              <a:tblPr firstRow="1" bandRow="1">
                <a:tableStyleId>{5C22544A-7EE6-4342-B048-85BDC9FD1C3A}</a:tableStyleId>
              </a:tblPr>
              <a:tblGrid>
                <a:gridCol w="1071534">
                  <a:extLst>
                    <a:ext uri="{9D8B030D-6E8A-4147-A177-3AD203B41FA5}">
                      <a16:colId xmlns:a16="http://schemas.microsoft.com/office/drawing/2014/main" val="20000"/>
                    </a:ext>
                  </a:extLst>
                </a:gridCol>
                <a:gridCol w="4071952">
                  <a:extLst>
                    <a:ext uri="{9D8B030D-6E8A-4147-A177-3AD203B41FA5}">
                      <a16:colId xmlns:a16="http://schemas.microsoft.com/office/drawing/2014/main" val="20001"/>
                    </a:ext>
                  </a:extLst>
                </a:gridCol>
                <a:gridCol w="3857638">
                  <a:extLst>
                    <a:ext uri="{9D8B030D-6E8A-4147-A177-3AD203B41FA5}">
                      <a16:colId xmlns:a16="http://schemas.microsoft.com/office/drawing/2014/main" val="20002"/>
                    </a:ext>
                  </a:extLst>
                </a:gridCol>
              </a:tblGrid>
              <a:tr h="357217">
                <a:tc>
                  <a:txBody>
                    <a:bodyPr/>
                    <a:lstStyle/>
                    <a:p>
                      <a:pPr algn="ctr">
                        <a:lnSpc>
                          <a:spcPct val="107000"/>
                        </a:lnSpc>
                        <a:spcAft>
                          <a:spcPts val="1500"/>
                        </a:spcAft>
                      </a:pPr>
                      <a:r>
                        <a:rPr lang="en-IN" sz="1200" b="1" dirty="0">
                          <a:latin typeface="Calibri"/>
                          <a:ea typeface="Times New Roman"/>
                          <a:cs typeface="Arial"/>
                        </a:rPr>
                        <a:t>Step</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Traversal</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Description</a:t>
                      </a:r>
                      <a:endParaRPr lang="en-IN" sz="1100" dirty="0">
                        <a:latin typeface="Calibri"/>
                        <a:ea typeface="Calibri"/>
                        <a:cs typeface="Shruti"/>
                      </a:endParaRPr>
                    </a:p>
                  </a:txBody>
                  <a:tcPr marL="76200" marR="76200" marT="76206" marB="76206"/>
                </a:tc>
                <a:extLst>
                  <a:ext uri="{0D108BD9-81ED-4DB2-BD59-A6C34878D82A}">
                    <a16:rowId xmlns:a16="http://schemas.microsoft.com/office/drawing/2014/main" val="10000"/>
                  </a:ext>
                </a:extLst>
              </a:tr>
              <a:tr h="1893079">
                <a:tc>
                  <a:txBody>
                    <a:bodyPr/>
                    <a:lstStyle/>
                    <a:p>
                      <a:pPr>
                        <a:lnSpc>
                          <a:spcPct val="107000"/>
                        </a:lnSpc>
                        <a:spcAft>
                          <a:spcPts val="1500"/>
                        </a:spcAft>
                      </a:pPr>
                      <a:r>
                        <a:rPr lang="en-IN" sz="1200">
                          <a:latin typeface="Calibri"/>
                          <a:ea typeface="Times New Roman"/>
                          <a:cs typeface="Arial"/>
                        </a:rPr>
                        <a:t>5</a:t>
                      </a:r>
                      <a:endParaRPr lang="en-IN" sz="1100">
                        <a:latin typeface="Calibri"/>
                        <a:ea typeface="Calibri"/>
                        <a:cs typeface="Shruti"/>
                      </a:endParaRPr>
                    </a:p>
                  </a:txBody>
                  <a:tcPr marL="76200" marR="76200" marT="76206" marB="76206"/>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200" dirty="0">
                          <a:latin typeface="Calibri"/>
                          <a:ea typeface="Times New Roman"/>
                          <a:cs typeface="Arial"/>
                        </a:rPr>
                        <a:t>Initialize the stack.</a:t>
                      </a:r>
                      <a:endParaRPr lang="en-IN" sz="1100" dirty="0">
                        <a:latin typeface="Calibri"/>
                        <a:ea typeface="Calibri"/>
                        <a:cs typeface="Shruti"/>
                      </a:endParaRPr>
                    </a:p>
                  </a:txBody>
                  <a:tcPr marL="76200" marR="76200" marT="76206" marB="76206" anchor="ctr"/>
                </a:tc>
                <a:extLst>
                  <a:ext uri="{0D108BD9-81ED-4DB2-BD59-A6C34878D82A}">
                    <a16:rowId xmlns:a16="http://schemas.microsoft.com/office/drawing/2014/main" val="10001"/>
                  </a:ext>
                </a:extLst>
              </a:tr>
              <a:tr h="1893079">
                <a:tc>
                  <a:txBody>
                    <a:bodyPr/>
                    <a:lstStyle/>
                    <a:p>
                      <a:pPr>
                        <a:lnSpc>
                          <a:spcPct val="107000"/>
                        </a:lnSpc>
                        <a:spcAft>
                          <a:spcPts val="1500"/>
                        </a:spcAft>
                      </a:pPr>
                      <a:r>
                        <a:rPr lang="en-IN" sz="1200">
                          <a:latin typeface="Calibri"/>
                          <a:ea typeface="Times New Roman"/>
                          <a:cs typeface="Arial"/>
                        </a:rPr>
                        <a:t>6</a:t>
                      </a:r>
                      <a:endParaRPr lang="en-IN" sz="1100">
                        <a:latin typeface="Calibri"/>
                        <a:ea typeface="Calibri"/>
                        <a:cs typeface="Shruti"/>
                      </a:endParaRPr>
                    </a:p>
                  </a:txBody>
                  <a:tcPr marL="76200" marR="76200" marT="76206" marB="76206"/>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200" dirty="0">
                          <a:latin typeface="Calibri"/>
                          <a:ea typeface="Times New Roman"/>
                          <a:cs typeface="Arial"/>
                        </a:rPr>
                        <a:t>We check the stack top for return to the previous node and check if it has any unvisited nodes. Here, we find </a:t>
                      </a:r>
                      <a:r>
                        <a:rPr lang="en-IN" sz="1200" b="1" dirty="0">
                          <a:latin typeface="Calibri"/>
                          <a:ea typeface="Times New Roman"/>
                          <a:cs typeface="Arial"/>
                        </a:rPr>
                        <a:t>D</a:t>
                      </a:r>
                      <a:r>
                        <a:rPr lang="en-IN" sz="1200" dirty="0">
                          <a:latin typeface="Calibri"/>
                          <a:ea typeface="Times New Roman"/>
                          <a:cs typeface="Arial"/>
                        </a:rPr>
                        <a:t> to be on the top of the stack.</a:t>
                      </a:r>
                      <a:endParaRPr lang="en-IN" sz="1100" dirty="0">
                        <a:latin typeface="Calibri"/>
                        <a:ea typeface="Calibri"/>
                        <a:cs typeface="Shruti"/>
                      </a:endParaRPr>
                    </a:p>
                  </a:txBody>
                  <a:tcPr marL="76200" marR="76200" marT="76206" marB="76206" anchor="ctr"/>
                </a:tc>
                <a:extLst>
                  <a:ext uri="{0D108BD9-81ED-4DB2-BD59-A6C34878D82A}">
                    <a16:rowId xmlns:a16="http://schemas.microsoft.com/office/drawing/2014/main" val="10002"/>
                  </a:ext>
                </a:extLst>
              </a:tr>
            </a:tbl>
          </a:graphicData>
        </a:graphic>
      </p:graphicFrame>
      <p:pic>
        <p:nvPicPr>
          <p:cNvPr id="35865" name="Picture 11" descr="Depth First Search Step Five">
            <a:extLst>
              <a:ext uri="{FF2B5EF4-FFF2-40B4-BE49-F238E27FC236}">
                <a16:creationId xmlns:a16="http://schemas.microsoft.com/office/drawing/2014/main" id="{0424FC13-1371-41E5-BEF2-8E27D51543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7375" y="2857500"/>
            <a:ext cx="285750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6" name="Picture 12" descr="Depth First Search Step Six">
            <a:extLst>
              <a:ext uri="{FF2B5EF4-FFF2-40B4-BE49-F238E27FC236}">
                <a16:creationId xmlns:a16="http://schemas.microsoft.com/office/drawing/2014/main" id="{9B3542A7-2B4B-4CE0-B5B2-DE5FFE099E4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57375" y="4714875"/>
            <a:ext cx="285750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6A16836D-D3D9-49FF-AAF8-1AFDD408C929}"/>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8318500" y="6032500"/>
            <a:ext cx="609600" cy="609600"/>
          </a:xfrm>
          <a:prstGeom prst="rect">
            <a:avLst/>
          </a:prstGeom>
        </p:spPr>
      </p:pic>
      <p:sp>
        <p:nvSpPr>
          <p:cNvPr id="4" name="TextBox 3">
            <a:extLst>
              <a:ext uri="{FF2B5EF4-FFF2-40B4-BE49-F238E27FC236}">
                <a16:creationId xmlns:a16="http://schemas.microsoft.com/office/drawing/2014/main" id="{86E86606-C6DB-4CA8-86C5-635710F8B09E}"/>
              </a:ext>
            </a:extLst>
          </p:cNvPr>
          <p:cNvSpPr txBox="1"/>
          <p:nvPr/>
        </p:nvSpPr>
        <p:spPr>
          <a:xfrm>
            <a:off x="47828" y="6687095"/>
            <a:ext cx="5036616" cy="246221"/>
          </a:xfrm>
          <a:prstGeom prst="rect">
            <a:avLst/>
          </a:prstGeom>
          <a:noFill/>
        </p:spPr>
        <p:txBody>
          <a:bodyPr wrap="square" rtlCol="0">
            <a:spAutoFit/>
          </a:bodyPr>
          <a:lstStyle/>
          <a:p>
            <a:r>
              <a:rPr lang="en-IN" sz="1000" dirty="0">
                <a:hlinkClick r:id="rId16">
                  <a:extLst>
                    <a:ext uri="{A12FA001-AC4F-418D-AE19-62706E023703}">
                      <ahyp:hlinkClr xmlns:ahyp="http://schemas.microsoft.com/office/drawing/2018/hyperlinkcolor" val="tx"/>
                    </a:ext>
                  </a:extLst>
                </a:hlinkClick>
              </a:rPr>
              <a:t>https://www.tutorialspoint.com/data_structures_algorithms/graph_data_structure.htm</a:t>
            </a:r>
            <a:endParaRPr lang="en-IN" sz="1000" dirty="0"/>
          </a:p>
        </p:txBody>
      </p:sp>
    </p:spTree>
  </p:cSld>
  <p:clrMapOvr>
    <a:masterClrMapping/>
  </p:clrMapOvr>
  <p:transition advTm="348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12">
            <a:extLst>
              <a:ext uri="{FF2B5EF4-FFF2-40B4-BE49-F238E27FC236}">
                <a16:creationId xmlns:a16="http://schemas.microsoft.com/office/drawing/2014/main" id="{866B1BC7-4B56-4784-9069-444CCF361C43}"/>
              </a:ext>
            </a:extLst>
          </p:cNvPr>
          <p:cNvGrpSpPr>
            <a:grpSpLocks/>
          </p:cNvGrpSpPr>
          <p:nvPr/>
        </p:nvGrpSpPr>
        <p:grpSpPr bwMode="auto">
          <a:xfrm>
            <a:off x="0" y="0"/>
            <a:ext cx="9144000" cy="6900863"/>
            <a:chOff x="0" y="0"/>
            <a:chExt cx="9144000" cy="6900863"/>
          </a:xfrm>
        </p:grpSpPr>
        <p:pic>
          <p:nvPicPr>
            <p:cNvPr id="36887" name="Picture 2" descr="C:\Users\parul\Desktop\Digital Learning Content.png">
              <a:extLst>
                <a:ext uri="{FF2B5EF4-FFF2-40B4-BE49-F238E27FC236}">
                  <a16:creationId xmlns:a16="http://schemas.microsoft.com/office/drawing/2014/main" id="{9A84CDE7-F60A-4AB8-8A68-A10C8161C655}"/>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6888" name="Picture 6" descr="C:\Users\parul\Desktop\Untitled-1.png">
              <a:extLst>
                <a:ext uri="{FF2B5EF4-FFF2-40B4-BE49-F238E27FC236}">
                  <a16:creationId xmlns:a16="http://schemas.microsoft.com/office/drawing/2014/main" id="{7392E021-DA2A-458F-9025-31A129B31C03}"/>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6889" name="Rectangle 7">
              <a:extLst>
                <a:ext uri="{FF2B5EF4-FFF2-40B4-BE49-F238E27FC236}">
                  <a16:creationId xmlns:a16="http://schemas.microsoft.com/office/drawing/2014/main" id="{21F44B48-A3F3-4FA5-855D-07AD126FB3CB}"/>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36867" name="TextBox 6">
            <a:extLst>
              <a:ext uri="{FF2B5EF4-FFF2-40B4-BE49-F238E27FC236}">
                <a16:creationId xmlns:a16="http://schemas.microsoft.com/office/drawing/2014/main" id="{4A62F896-A16C-4FB1-B3EF-0C50DF16CAFD}"/>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Graphs Search and Traversal Algorithms</a:t>
            </a:r>
            <a:endParaRPr lang="en-IN" altLang="en-US" sz="3000" b="1">
              <a:solidFill>
                <a:schemeClr val="bg1"/>
              </a:solidFill>
              <a:cs typeface="Times New Roman" panose="02020603050405020304" pitchFamily="18" charset="0"/>
            </a:endParaRPr>
          </a:p>
        </p:txBody>
      </p:sp>
      <p:sp>
        <p:nvSpPr>
          <p:cNvPr id="36868" name="Rectangle 11">
            <a:extLst>
              <a:ext uri="{FF2B5EF4-FFF2-40B4-BE49-F238E27FC236}">
                <a16:creationId xmlns:a16="http://schemas.microsoft.com/office/drawing/2014/main" id="{3FBE1968-C0DF-4474-BEDC-DF48D45D8F43}"/>
              </a:ext>
            </a:extLst>
          </p:cNvPr>
          <p:cNvSpPr>
            <a:spLocks noChangeArrowheads="1"/>
          </p:cNvSpPr>
          <p:nvPr>
            <p:custDataLst>
              <p:tags r:id="rId2"/>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6869" name="TextBox 12">
            <a:extLst>
              <a:ext uri="{FF2B5EF4-FFF2-40B4-BE49-F238E27FC236}">
                <a16:creationId xmlns:a16="http://schemas.microsoft.com/office/drawing/2014/main" id="{F3FE63FC-53A4-4C46-8F31-294ED9629723}"/>
              </a:ext>
            </a:extLst>
          </p:cNvPr>
          <p:cNvSpPr>
            <a:spLocks noChangeArrowheads="1"/>
          </p:cNvSpPr>
          <p:nvPr>
            <p:custDataLst>
              <p:tags r:id="rId3"/>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36870" name="Rectangle 13">
            <a:extLst>
              <a:ext uri="{FF2B5EF4-FFF2-40B4-BE49-F238E27FC236}">
                <a16:creationId xmlns:a16="http://schemas.microsoft.com/office/drawing/2014/main" id="{9B154601-8AD2-43D8-8AC6-3321717AC088}"/>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aphicFrame>
        <p:nvGraphicFramePr>
          <p:cNvPr id="11" name="Table 10">
            <a:extLst>
              <a:ext uri="{FF2B5EF4-FFF2-40B4-BE49-F238E27FC236}">
                <a16:creationId xmlns:a16="http://schemas.microsoft.com/office/drawing/2014/main" id="{62DCA698-5088-436D-B675-6DDA5BDDEAB4}"/>
              </a:ext>
            </a:extLst>
          </p:cNvPr>
          <p:cNvGraphicFramePr>
            <a:graphicFrameLocks noGrp="1"/>
          </p:cNvGraphicFramePr>
          <p:nvPr/>
        </p:nvGraphicFramePr>
        <p:xfrm>
          <a:off x="0" y="2428875"/>
          <a:ext cx="9001124" cy="2249488"/>
        </p:xfrm>
        <a:graphic>
          <a:graphicData uri="http://schemas.openxmlformats.org/drawingml/2006/table">
            <a:tbl>
              <a:tblPr firstRow="1" bandRow="1">
                <a:tableStyleId>{5C22544A-7EE6-4342-B048-85BDC9FD1C3A}</a:tableStyleId>
              </a:tblPr>
              <a:tblGrid>
                <a:gridCol w="1071534">
                  <a:extLst>
                    <a:ext uri="{9D8B030D-6E8A-4147-A177-3AD203B41FA5}">
                      <a16:colId xmlns:a16="http://schemas.microsoft.com/office/drawing/2014/main" val="20000"/>
                    </a:ext>
                  </a:extLst>
                </a:gridCol>
                <a:gridCol w="4071952">
                  <a:extLst>
                    <a:ext uri="{9D8B030D-6E8A-4147-A177-3AD203B41FA5}">
                      <a16:colId xmlns:a16="http://schemas.microsoft.com/office/drawing/2014/main" val="20001"/>
                    </a:ext>
                  </a:extLst>
                </a:gridCol>
                <a:gridCol w="3857638">
                  <a:extLst>
                    <a:ext uri="{9D8B030D-6E8A-4147-A177-3AD203B41FA5}">
                      <a16:colId xmlns:a16="http://schemas.microsoft.com/office/drawing/2014/main" val="20002"/>
                    </a:ext>
                  </a:extLst>
                </a:gridCol>
              </a:tblGrid>
              <a:tr h="357089">
                <a:tc>
                  <a:txBody>
                    <a:bodyPr/>
                    <a:lstStyle/>
                    <a:p>
                      <a:pPr algn="ctr">
                        <a:lnSpc>
                          <a:spcPct val="107000"/>
                        </a:lnSpc>
                        <a:spcAft>
                          <a:spcPts val="1500"/>
                        </a:spcAft>
                      </a:pPr>
                      <a:r>
                        <a:rPr lang="en-IN" sz="1200" b="1" dirty="0">
                          <a:latin typeface="Calibri"/>
                          <a:ea typeface="Times New Roman"/>
                          <a:cs typeface="Arial"/>
                        </a:rPr>
                        <a:t>Step</a:t>
                      </a:r>
                      <a:endParaRPr lang="en-IN" sz="1100" dirty="0">
                        <a:latin typeface="Calibri"/>
                        <a:ea typeface="Calibri"/>
                        <a:cs typeface="Shruti"/>
                      </a:endParaRPr>
                    </a:p>
                  </a:txBody>
                  <a:tcPr marL="76200" marR="76200" marT="76178" marB="76178"/>
                </a:tc>
                <a:tc>
                  <a:txBody>
                    <a:bodyPr/>
                    <a:lstStyle/>
                    <a:p>
                      <a:pPr algn="ctr">
                        <a:lnSpc>
                          <a:spcPct val="107000"/>
                        </a:lnSpc>
                        <a:spcAft>
                          <a:spcPts val="1500"/>
                        </a:spcAft>
                      </a:pPr>
                      <a:r>
                        <a:rPr lang="en-IN" sz="1200" b="1" dirty="0">
                          <a:latin typeface="Calibri"/>
                          <a:ea typeface="Times New Roman"/>
                          <a:cs typeface="Arial"/>
                        </a:rPr>
                        <a:t>Traversal</a:t>
                      </a:r>
                      <a:endParaRPr lang="en-IN" sz="1100" dirty="0">
                        <a:latin typeface="Calibri"/>
                        <a:ea typeface="Calibri"/>
                        <a:cs typeface="Shruti"/>
                      </a:endParaRPr>
                    </a:p>
                  </a:txBody>
                  <a:tcPr marL="76200" marR="76200" marT="76178" marB="76178"/>
                </a:tc>
                <a:tc>
                  <a:txBody>
                    <a:bodyPr/>
                    <a:lstStyle/>
                    <a:p>
                      <a:pPr algn="ctr">
                        <a:lnSpc>
                          <a:spcPct val="107000"/>
                        </a:lnSpc>
                        <a:spcAft>
                          <a:spcPts val="1500"/>
                        </a:spcAft>
                      </a:pPr>
                      <a:r>
                        <a:rPr lang="en-IN" sz="1200" b="1" dirty="0">
                          <a:latin typeface="Calibri"/>
                          <a:ea typeface="Times New Roman"/>
                          <a:cs typeface="Arial"/>
                        </a:rPr>
                        <a:t>Description</a:t>
                      </a:r>
                      <a:endParaRPr lang="en-IN" sz="1100" dirty="0">
                        <a:latin typeface="Calibri"/>
                        <a:ea typeface="Calibri"/>
                        <a:cs typeface="Shruti"/>
                      </a:endParaRPr>
                    </a:p>
                  </a:txBody>
                  <a:tcPr marL="76200" marR="76200" marT="76178" marB="76178"/>
                </a:tc>
                <a:extLst>
                  <a:ext uri="{0D108BD9-81ED-4DB2-BD59-A6C34878D82A}">
                    <a16:rowId xmlns:a16="http://schemas.microsoft.com/office/drawing/2014/main" val="10000"/>
                  </a:ext>
                </a:extLst>
              </a:tr>
              <a:tr h="1892399">
                <a:tc>
                  <a:txBody>
                    <a:bodyPr/>
                    <a:lstStyle/>
                    <a:p>
                      <a:pPr>
                        <a:lnSpc>
                          <a:spcPct val="107000"/>
                        </a:lnSpc>
                        <a:spcAft>
                          <a:spcPts val="1500"/>
                        </a:spcAft>
                      </a:pPr>
                      <a:r>
                        <a:rPr lang="en-IN" sz="1200">
                          <a:latin typeface="Calibri"/>
                          <a:ea typeface="Times New Roman"/>
                          <a:cs typeface="Arial"/>
                        </a:rPr>
                        <a:t>7</a:t>
                      </a:r>
                      <a:endParaRPr lang="en-IN" sz="1100">
                        <a:latin typeface="Calibri"/>
                        <a:ea typeface="Calibri"/>
                        <a:cs typeface="Shruti"/>
                      </a:endParaRPr>
                    </a:p>
                  </a:txBody>
                  <a:tcPr marL="76200" marR="76200" marT="76178" marB="76178"/>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178" marB="76178"/>
                </a:tc>
                <a:tc>
                  <a:txBody>
                    <a:bodyPr/>
                    <a:lstStyle/>
                    <a:p>
                      <a:pPr>
                        <a:lnSpc>
                          <a:spcPct val="107000"/>
                        </a:lnSpc>
                        <a:spcAft>
                          <a:spcPts val="1500"/>
                        </a:spcAft>
                      </a:pPr>
                      <a:r>
                        <a:rPr lang="en-IN" sz="1200" dirty="0">
                          <a:latin typeface="Calibri"/>
                          <a:ea typeface="Times New Roman"/>
                          <a:cs typeface="Arial"/>
                        </a:rPr>
                        <a:t>Only unvisited adjacent node is from </a:t>
                      </a:r>
                      <a:r>
                        <a:rPr lang="en-IN" sz="1200" b="1" dirty="0">
                          <a:latin typeface="Calibri"/>
                          <a:ea typeface="Times New Roman"/>
                          <a:cs typeface="Arial"/>
                        </a:rPr>
                        <a:t>D</a:t>
                      </a:r>
                      <a:r>
                        <a:rPr lang="en-IN" sz="1200" dirty="0">
                          <a:latin typeface="Calibri"/>
                          <a:ea typeface="Times New Roman"/>
                          <a:cs typeface="Arial"/>
                        </a:rPr>
                        <a:t> is </a:t>
                      </a:r>
                      <a:r>
                        <a:rPr lang="en-IN" sz="1200" b="1" dirty="0">
                          <a:latin typeface="Calibri"/>
                          <a:ea typeface="Times New Roman"/>
                          <a:cs typeface="Arial"/>
                        </a:rPr>
                        <a:t>C</a:t>
                      </a:r>
                      <a:r>
                        <a:rPr lang="en-IN" sz="1200" dirty="0">
                          <a:latin typeface="Calibri"/>
                          <a:ea typeface="Times New Roman"/>
                          <a:cs typeface="Arial"/>
                        </a:rPr>
                        <a:t> now. So we visit </a:t>
                      </a:r>
                      <a:r>
                        <a:rPr lang="en-IN" sz="1200" b="1" dirty="0">
                          <a:latin typeface="Calibri"/>
                          <a:ea typeface="Times New Roman"/>
                          <a:cs typeface="Arial"/>
                        </a:rPr>
                        <a:t>C</a:t>
                      </a:r>
                      <a:r>
                        <a:rPr lang="en-IN" sz="1200" dirty="0">
                          <a:latin typeface="Calibri"/>
                          <a:ea typeface="Times New Roman"/>
                          <a:cs typeface="Arial"/>
                        </a:rPr>
                        <a:t>, mark it as visited and put it onto the stack.</a:t>
                      </a:r>
                      <a:endParaRPr lang="en-IN" sz="1100" dirty="0">
                        <a:latin typeface="Calibri"/>
                        <a:ea typeface="Calibri"/>
                        <a:cs typeface="Shruti"/>
                      </a:endParaRPr>
                    </a:p>
                  </a:txBody>
                  <a:tcPr marL="76200" marR="76200" marT="76178" marB="76178" anchor="ctr"/>
                </a:tc>
                <a:extLst>
                  <a:ext uri="{0D108BD9-81ED-4DB2-BD59-A6C34878D82A}">
                    <a16:rowId xmlns:a16="http://schemas.microsoft.com/office/drawing/2014/main" val="10001"/>
                  </a:ext>
                </a:extLst>
              </a:tr>
            </a:tbl>
          </a:graphicData>
        </a:graphic>
      </p:graphicFrame>
      <p:pic>
        <p:nvPicPr>
          <p:cNvPr id="36885" name="Picture 11" descr="Depth First Search Step Seven">
            <a:extLst>
              <a:ext uri="{FF2B5EF4-FFF2-40B4-BE49-F238E27FC236}">
                <a16:creationId xmlns:a16="http://schemas.microsoft.com/office/drawing/2014/main" id="{E3950D27-D5A3-40E9-895E-A1E6D446743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14500" y="2857500"/>
            <a:ext cx="2857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a:extLst>
              <a:ext uri="{FF2B5EF4-FFF2-40B4-BE49-F238E27FC236}">
                <a16:creationId xmlns:a16="http://schemas.microsoft.com/office/drawing/2014/main" id="{D3A41799-FEDC-4406-B14A-EA48E21931D8}"/>
              </a:ext>
            </a:extLst>
          </p:cNvPr>
          <p:cNvSpPr txBox="1">
            <a:spLocks noChangeArrowheads="1"/>
          </p:cNvSpPr>
          <p:nvPr>
            <p:custDataLst>
              <p:tags r:id="rId5"/>
            </p:custDataLst>
          </p:nvPr>
        </p:nvSpPr>
        <p:spPr bwMode="auto">
          <a:xfrm>
            <a:off x="357188" y="4929188"/>
            <a:ext cx="7429500" cy="1016000"/>
          </a:xfrm>
          <a:prstGeom prst="rect">
            <a:avLst/>
          </a:prstGeom>
          <a:noFill/>
          <a:ln w="9525">
            <a:noFill/>
            <a:miter lim="800000"/>
            <a:headEnd/>
            <a:tailEnd/>
          </a:ln>
        </p:spPr>
        <p:txBody>
          <a:bodyPr>
            <a:spAutoFit/>
          </a:bodyPr>
          <a:lstStyle/>
          <a:p>
            <a:pPr>
              <a:defRPr/>
            </a:pPr>
            <a:r>
              <a:rPr lang="en-IN" sz="2000" dirty="0">
                <a:latin typeface="+mj-lt"/>
                <a:cs typeface="Arial" charset="0"/>
              </a:rPr>
              <a:t>As </a:t>
            </a:r>
            <a:r>
              <a:rPr lang="en-IN" sz="2000" b="1" dirty="0">
                <a:latin typeface="+mj-lt"/>
                <a:cs typeface="Arial" charset="0"/>
              </a:rPr>
              <a:t>C</a:t>
            </a:r>
            <a:r>
              <a:rPr lang="en-IN" sz="2000" dirty="0">
                <a:latin typeface="+mj-lt"/>
                <a:cs typeface="Arial" charset="0"/>
              </a:rPr>
              <a:t> does not have any unvisited adjacent node so we keep popping the stack until we find a node that has an unvisited adjacent node. In this case, there's none and we keep popping until the stack is empty.</a:t>
            </a:r>
          </a:p>
        </p:txBody>
      </p:sp>
      <p:pic>
        <p:nvPicPr>
          <p:cNvPr id="2" name="Audio 1">
            <a:hlinkClick r:id="" action="ppaction://media"/>
            <a:extLst>
              <a:ext uri="{FF2B5EF4-FFF2-40B4-BE49-F238E27FC236}">
                <a16:creationId xmlns:a16="http://schemas.microsoft.com/office/drawing/2014/main" id="{3C7CB8ED-6A15-4C60-B7E6-485C9B094B91}"/>
              </a:ext>
            </a:extLst>
          </p:cNvPr>
          <p:cNvPicPr>
            <a:picLocks noChangeAspect="1"/>
          </p:cNvPicPr>
          <p:nvPr>
            <a:audioFile r:link="rId7"/>
            <p:extLst>
              <p:ext uri="{DAA4B4D4-6D71-4841-9C94-3DE7FCFB9230}">
                <p14:media xmlns:p14="http://schemas.microsoft.com/office/powerpoint/2010/main" r:embed="rId6"/>
              </p:ext>
            </p:extLst>
          </p:nvPr>
        </p:nvPicPr>
        <p:blipFill>
          <a:blip r:embed="rId15"/>
          <a:stretch>
            <a:fillRect/>
          </a:stretch>
        </p:blipFill>
        <p:spPr>
          <a:xfrm>
            <a:off x="8318500" y="6032500"/>
            <a:ext cx="609600" cy="609600"/>
          </a:xfrm>
          <a:prstGeom prst="rect">
            <a:avLst/>
          </a:prstGeom>
        </p:spPr>
      </p:pic>
      <p:sp>
        <p:nvSpPr>
          <p:cNvPr id="4" name="TextBox 3">
            <a:extLst>
              <a:ext uri="{FF2B5EF4-FFF2-40B4-BE49-F238E27FC236}">
                <a16:creationId xmlns:a16="http://schemas.microsoft.com/office/drawing/2014/main" id="{0AE8F16C-5143-4ACA-BA40-C510C6EBA29E}"/>
              </a:ext>
            </a:extLst>
          </p:cNvPr>
          <p:cNvSpPr txBox="1"/>
          <p:nvPr/>
        </p:nvSpPr>
        <p:spPr>
          <a:xfrm>
            <a:off x="47828" y="6687095"/>
            <a:ext cx="5036616" cy="246221"/>
          </a:xfrm>
          <a:prstGeom prst="rect">
            <a:avLst/>
          </a:prstGeom>
          <a:noFill/>
        </p:spPr>
        <p:txBody>
          <a:bodyPr wrap="square" rtlCol="0">
            <a:spAutoFit/>
          </a:bodyPr>
          <a:lstStyle/>
          <a:p>
            <a:r>
              <a:rPr lang="en-IN" sz="1000" dirty="0">
                <a:hlinkClick r:id="rId16">
                  <a:extLst>
                    <a:ext uri="{A12FA001-AC4F-418D-AE19-62706E023703}">
                      <ahyp:hlinkClr xmlns:ahyp="http://schemas.microsoft.com/office/drawing/2018/hyperlinkcolor" val="tx"/>
                    </a:ext>
                  </a:extLst>
                </a:hlinkClick>
              </a:rPr>
              <a:t>https://www.tutorialspoint.com/data_structures_algorithms/graph_data_structure.htm</a:t>
            </a:r>
            <a:endParaRPr lang="en-IN" sz="1000" dirty="0"/>
          </a:p>
        </p:txBody>
      </p:sp>
    </p:spTree>
  </p:cSld>
  <p:clrMapOvr>
    <a:masterClrMapping/>
  </p:clrMapOvr>
  <p:transition advTm="26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12">
            <a:extLst>
              <a:ext uri="{FF2B5EF4-FFF2-40B4-BE49-F238E27FC236}">
                <a16:creationId xmlns:a16="http://schemas.microsoft.com/office/drawing/2014/main" id="{3C1D6CA0-3D66-4894-9F0A-90BC6FAE86E4}"/>
              </a:ext>
            </a:extLst>
          </p:cNvPr>
          <p:cNvGrpSpPr>
            <a:grpSpLocks/>
          </p:cNvGrpSpPr>
          <p:nvPr/>
        </p:nvGrpSpPr>
        <p:grpSpPr bwMode="auto">
          <a:xfrm>
            <a:off x="0" y="0"/>
            <a:ext cx="9144000" cy="6900863"/>
            <a:chOff x="0" y="0"/>
            <a:chExt cx="9144000" cy="6900863"/>
          </a:xfrm>
        </p:grpSpPr>
        <p:pic>
          <p:nvPicPr>
            <p:cNvPr id="37898" name="Picture 2" descr="C:\Users\parul\Desktop\Digital Learning Content.png">
              <a:extLst>
                <a:ext uri="{FF2B5EF4-FFF2-40B4-BE49-F238E27FC236}">
                  <a16:creationId xmlns:a16="http://schemas.microsoft.com/office/drawing/2014/main" id="{19A2DD02-B66E-4DB2-AFBE-62B1FEA6B778}"/>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899" name="Picture 6" descr="C:\Users\parul\Desktop\Untitled-1.png">
              <a:extLst>
                <a:ext uri="{FF2B5EF4-FFF2-40B4-BE49-F238E27FC236}">
                  <a16:creationId xmlns:a16="http://schemas.microsoft.com/office/drawing/2014/main" id="{B598DFDF-56A8-4AE3-951E-E6DA697595DC}"/>
                </a:ext>
              </a:extLst>
            </p:cNvPr>
            <p:cNvPicPr>
              <a:picLocks noChangeAspect="1" noChangeArrowheads="1"/>
            </p:cNvPicPr>
            <p:nvPr>
              <p:custDataLst>
                <p:tags r:id="rId10"/>
              </p:custDataLst>
            </p:nvPr>
          </p:nvPicPr>
          <p:blipFill>
            <a:blip r:embed="rId14">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7900" name="Rectangle 7">
              <a:extLst>
                <a:ext uri="{FF2B5EF4-FFF2-40B4-BE49-F238E27FC236}">
                  <a16:creationId xmlns:a16="http://schemas.microsoft.com/office/drawing/2014/main" id="{C56ECC8A-EA9D-44E0-BE77-27229874B7B7}"/>
                </a:ext>
              </a:extLst>
            </p:cNvPr>
            <p:cNvSpPr>
              <a:spLocks noChangeArrowheads="1"/>
            </p:cNvSpPr>
            <p:nvPr>
              <p:custDataLst>
                <p:tags r:id="rId11"/>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37891" name="TextBox 6">
            <a:extLst>
              <a:ext uri="{FF2B5EF4-FFF2-40B4-BE49-F238E27FC236}">
                <a16:creationId xmlns:a16="http://schemas.microsoft.com/office/drawing/2014/main" id="{D4D0AE7E-4681-491C-B84C-88F2D9801FC9}"/>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Breadth First Search(BFS) Algorithm Traverses </a:t>
            </a:r>
            <a:endParaRPr lang="en-IN" altLang="en-US" sz="3000" b="1">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3FBF9F97-1F6B-4621-9568-4FF977D939C5}"/>
              </a:ext>
            </a:extLst>
          </p:cNvPr>
          <p:cNvSpPr txBox="1">
            <a:spLocks noChangeArrowheads="1"/>
          </p:cNvSpPr>
          <p:nvPr>
            <p:custDataLst>
              <p:tags r:id="rId2"/>
            </p:custDataLst>
          </p:nvPr>
        </p:nvSpPr>
        <p:spPr bwMode="auto">
          <a:xfrm>
            <a:off x="249238" y="2357438"/>
            <a:ext cx="8656636" cy="1016000"/>
          </a:xfrm>
          <a:prstGeom prst="rect">
            <a:avLst/>
          </a:prstGeom>
          <a:noFill/>
          <a:ln w="9525">
            <a:noFill/>
            <a:miter lim="800000"/>
            <a:headEnd/>
            <a:tailEnd/>
          </a:ln>
        </p:spPr>
        <p:txBody>
          <a:bodyPr wrap="square">
            <a:spAutoFit/>
          </a:bodyPr>
          <a:lstStyle/>
          <a:p>
            <a:pPr algn="just">
              <a:defRPr/>
            </a:pPr>
            <a:r>
              <a:rPr lang="en-IN" sz="2000" dirty="0">
                <a:latin typeface="+mj-lt"/>
                <a:cs typeface="Arial" charset="0"/>
              </a:rPr>
              <a:t>Breadth First Search (BFS) algorithm traverses a graph in a breadth ward motion and uses a queue to remember to get the next vertex to start a search, when a dead end occurs in any iteration.</a:t>
            </a:r>
          </a:p>
        </p:txBody>
      </p:sp>
      <p:sp>
        <p:nvSpPr>
          <p:cNvPr id="37893" name="Rectangle 11">
            <a:extLst>
              <a:ext uri="{FF2B5EF4-FFF2-40B4-BE49-F238E27FC236}">
                <a16:creationId xmlns:a16="http://schemas.microsoft.com/office/drawing/2014/main" id="{484F9479-4A61-406B-A4F7-F1FA175A770D}"/>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7894" name="TextBox 12">
            <a:extLst>
              <a:ext uri="{FF2B5EF4-FFF2-40B4-BE49-F238E27FC236}">
                <a16:creationId xmlns:a16="http://schemas.microsoft.com/office/drawing/2014/main" id="{B8BADFB2-3E65-465E-A420-BC15186CF2DE}"/>
              </a:ext>
            </a:extLst>
          </p:cNvPr>
          <p:cNvSpPr>
            <a:spLocks noChangeArrowheads="1"/>
          </p:cNvSpPr>
          <p:nvPr>
            <p:custDataLst>
              <p:tags r:id="rId4"/>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37895" name="Rectangle 13">
            <a:extLst>
              <a:ext uri="{FF2B5EF4-FFF2-40B4-BE49-F238E27FC236}">
                <a16:creationId xmlns:a16="http://schemas.microsoft.com/office/drawing/2014/main" id="{078C3504-E4FB-4116-92AC-6AFD5E62F339}"/>
              </a:ext>
            </a:extLst>
          </p:cNvPr>
          <p:cNvSpPr>
            <a:spLocks noChangeArrowheads="1"/>
          </p:cNvSpPr>
          <p:nvPr>
            <p:custDataLst>
              <p:tags r:id="rId5"/>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7656" name="Picture 10" descr="Breadth First Traversal">
            <a:extLst>
              <a:ext uri="{FF2B5EF4-FFF2-40B4-BE49-F238E27FC236}">
                <a16:creationId xmlns:a16="http://schemas.microsoft.com/office/drawing/2014/main" id="{F522AC45-6ED9-4056-A897-3BAC671B7073}"/>
              </a:ext>
            </a:extLst>
          </p:cNvPr>
          <p:cNvPicPr>
            <a:picLocks noChangeAspect="1" noChangeArrowheads="1"/>
          </p:cNvPicPr>
          <p:nvPr/>
        </p:nvPicPr>
        <p:blipFill>
          <a:blip r:embed="rId15"/>
          <a:srcRect/>
          <a:stretch>
            <a:fillRect/>
          </a:stretch>
        </p:blipFill>
        <p:spPr bwMode="auto">
          <a:xfrm>
            <a:off x="6405561" y="3214688"/>
            <a:ext cx="2500313" cy="2986088"/>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
        <p:nvSpPr>
          <p:cNvPr id="37897" name="TextBox 9">
            <a:extLst>
              <a:ext uri="{FF2B5EF4-FFF2-40B4-BE49-F238E27FC236}">
                <a16:creationId xmlns:a16="http://schemas.microsoft.com/office/drawing/2014/main" id="{C276266F-B625-47F8-B57C-FDDACA22A0A5}"/>
              </a:ext>
            </a:extLst>
          </p:cNvPr>
          <p:cNvSpPr txBox="1">
            <a:spLocks noChangeArrowheads="1"/>
          </p:cNvSpPr>
          <p:nvPr>
            <p:custDataLst>
              <p:tags r:id="rId6"/>
            </p:custDataLst>
          </p:nvPr>
        </p:nvSpPr>
        <p:spPr bwMode="auto">
          <a:xfrm>
            <a:off x="327820" y="3525837"/>
            <a:ext cx="588486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r>
              <a:rPr lang="en-IN" altLang="en-US" sz="2000" dirty="0"/>
              <a:t>BFS algorithm traverses from A to B to E to F first then to C and G lastly to D. It apply the following rules.</a:t>
            </a:r>
          </a:p>
          <a:p>
            <a:pPr algn="just">
              <a:spcBef>
                <a:spcPct val="0"/>
              </a:spcBef>
              <a:buFontTx/>
              <a:buNone/>
            </a:pPr>
            <a:r>
              <a:rPr lang="en-IN" altLang="en-US" sz="2000" b="1" dirty="0"/>
              <a:t>Rule 1</a:t>
            </a:r>
            <a:r>
              <a:rPr lang="en-IN" altLang="en-US" sz="2000" dirty="0"/>
              <a:t> − Visit the adjacent unvisited vertex. Mark it as visited. Display it. Insert it in a queue.</a:t>
            </a:r>
          </a:p>
          <a:p>
            <a:pPr algn="just">
              <a:spcBef>
                <a:spcPct val="0"/>
              </a:spcBef>
              <a:buFontTx/>
              <a:buNone/>
            </a:pPr>
            <a:r>
              <a:rPr lang="en-IN" altLang="en-US" sz="2000" b="1" dirty="0"/>
              <a:t>Rule 2</a:t>
            </a:r>
            <a:r>
              <a:rPr lang="en-IN" altLang="en-US" sz="2000" dirty="0"/>
              <a:t> − If no adjacent vertex is found, remove the first vertex from the queue.</a:t>
            </a:r>
          </a:p>
          <a:p>
            <a:pPr algn="just">
              <a:spcBef>
                <a:spcPct val="0"/>
              </a:spcBef>
              <a:buFontTx/>
              <a:buNone/>
            </a:pPr>
            <a:r>
              <a:rPr lang="en-IN" altLang="en-US" sz="2000" b="1" dirty="0"/>
              <a:t>Rule 3</a:t>
            </a:r>
            <a:r>
              <a:rPr lang="en-IN" altLang="en-US" sz="2000" dirty="0"/>
              <a:t> − Repeat Rule 1 and Rule 2 until the queue is empty.</a:t>
            </a:r>
          </a:p>
        </p:txBody>
      </p:sp>
      <p:pic>
        <p:nvPicPr>
          <p:cNvPr id="3" name="Audio 2">
            <a:hlinkClick r:id="" action="ppaction://media"/>
            <a:extLst>
              <a:ext uri="{FF2B5EF4-FFF2-40B4-BE49-F238E27FC236}">
                <a16:creationId xmlns:a16="http://schemas.microsoft.com/office/drawing/2014/main" id="{36FB7343-180A-4F76-BD15-E1304BEE31CA}"/>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8318500" y="6032500"/>
            <a:ext cx="609600" cy="609600"/>
          </a:xfrm>
          <a:prstGeom prst="rect">
            <a:avLst/>
          </a:prstGeom>
        </p:spPr>
      </p:pic>
      <p:sp>
        <p:nvSpPr>
          <p:cNvPr id="4" name="TextBox 3">
            <a:extLst>
              <a:ext uri="{FF2B5EF4-FFF2-40B4-BE49-F238E27FC236}">
                <a16:creationId xmlns:a16="http://schemas.microsoft.com/office/drawing/2014/main" id="{B07C33A0-AA1D-4F0F-819F-0EDC26575ADD}"/>
              </a:ext>
            </a:extLst>
          </p:cNvPr>
          <p:cNvSpPr txBox="1"/>
          <p:nvPr/>
        </p:nvSpPr>
        <p:spPr>
          <a:xfrm>
            <a:off x="47828" y="6687095"/>
            <a:ext cx="5036616" cy="246221"/>
          </a:xfrm>
          <a:prstGeom prst="rect">
            <a:avLst/>
          </a:prstGeom>
          <a:noFill/>
        </p:spPr>
        <p:txBody>
          <a:bodyPr wrap="square" rtlCol="0">
            <a:spAutoFit/>
          </a:bodyPr>
          <a:lstStyle/>
          <a:p>
            <a:r>
              <a:rPr lang="en-IN" sz="1000" dirty="0">
                <a:hlinkClick r:id="rId17">
                  <a:extLst>
                    <a:ext uri="{A12FA001-AC4F-418D-AE19-62706E023703}">
                      <ahyp:hlinkClr xmlns:ahyp="http://schemas.microsoft.com/office/drawing/2018/hyperlinkcolor" val="tx"/>
                    </a:ext>
                  </a:extLst>
                </a:hlinkClick>
              </a:rPr>
              <a:t>https://www.tutorialspoint.com/data_structures_algorithms/graph_data_structure.htm</a:t>
            </a:r>
            <a:endParaRPr lang="en-IN" sz="1000" dirty="0"/>
          </a:p>
        </p:txBody>
      </p:sp>
    </p:spTree>
  </p:cSld>
  <p:clrMapOvr>
    <a:masterClrMapping/>
  </p:clrMapOvr>
  <p:transition advTm="46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4A5D-BA3E-4FE3-8AE7-0997B3BB3F7F}"/>
              </a:ext>
            </a:extLst>
          </p:cNvPr>
          <p:cNvSpPr>
            <a:spLocks noGrp="1"/>
          </p:cNvSpPr>
          <p:nvPr>
            <p:ph type="title"/>
          </p:nvPr>
        </p:nvSpPr>
        <p:spPr/>
        <p:txBody>
          <a:bodyPr/>
          <a:lstStyle/>
          <a:p>
            <a:r>
              <a:rPr lang="en-IN" dirty="0"/>
              <a:t>Question</a:t>
            </a:r>
          </a:p>
        </p:txBody>
      </p:sp>
      <p:sp>
        <p:nvSpPr>
          <p:cNvPr id="3" name="Content Placeholder 2">
            <a:extLst>
              <a:ext uri="{FF2B5EF4-FFF2-40B4-BE49-F238E27FC236}">
                <a16:creationId xmlns:a16="http://schemas.microsoft.com/office/drawing/2014/main" id="{DC8442F0-9B3A-452A-BA25-1C91E7AEAE81}"/>
              </a:ext>
            </a:extLst>
          </p:cNvPr>
          <p:cNvSpPr>
            <a:spLocks noGrp="1"/>
          </p:cNvSpPr>
          <p:nvPr>
            <p:ph idx="1"/>
          </p:nvPr>
        </p:nvSpPr>
        <p:spPr/>
        <p:txBody>
          <a:bodyPr/>
          <a:lstStyle/>
          <a:p>
            <a:r>
              <a:rPr lang="en-IN" sz="2000" dirty="0">
                <a:latin typeface="+mj-lt"/>
                <a:cs typeface="Arial" charset="0"/>
              </a:rPr>
              <a:t>Q.1. What are the applications of DFS Algorithms?</a:t>
            </a:r>
          </a:p>
          <a:p>
            <a:pPr marL="0" indent="0">
              <a:buNone/>
            </a:pPr>
            <a:r>
              <a:rPr lang="en-IN" sz="2000" dirty="0">
                <a:latin typeface="+mj-lt"/>
                <a:cs typeface="Arial" charset="0"/>
              </a:rPr>
              <a:t>Answer Keywords-</a:t>
            </a:r>
          </a:p>
          <a:p>
            <a:pPr lvl="1"/>
            <a:r>
              <a:rPr lang="en-IN" sz="1600" dirty="0">
                <a:latin typeface="+mj-lt"/>
                <a:cs typeface="Arial" charset="0"/>
              </a:rPr>
              <a:t>Minimum spanning tree</a:t>
            </a:r>
          </a:p>
          <a:p>
            <a:pPr lvl="1"/>
            <a:r>
              <a:rPr lang="en-US" sz="1600" dirty="0">
                <a:latin typeface="+mj-lt"/>
                <a:cs typeface="Arial" charset="0"/>
              </a:rPr>
              <a:t>Detecting cycle in a graph</a:t>
            </a:r>
          </a:p>
          <a:p>
            <a:pPr lvl="1"/>
            <a:r>
              <a:rPr lang="en-IN" sz="1600" dirty="0">
                <a:latin typeface="+mj-lt"/>
                <a:cs typeface="Arial" charset="0"/>
              </a:rPr>
              <a:t>Path Finding</a:t>
            </a:r>
            <a:endParaRPr lang="en-US" sz="1600" dirty="0">
              <a:latin typeface="+mj-lt"/>
              <a:cs typeface="Arial" charset="0"/>
            </a:endParaRPr>
          </a:p>
          <a:p>
            <a:pPr lvl="1"/>
            <a:r>
              <a:rPr lang="en-IN" sz="1600" dirty="0">
                <a:latin typeface="+mj-lt"/>
                <a:cs typeface="Arial" charset="0"/>
                <a:hlinkClick r:id="rId2">
                  <a:extLst>
                    <a:ext uri="{A12FA001-AC4F-418D-AE19-62706E023703}">
                      <ahyp:hlinkClr xmlns:ahyp="http://schemas.microsoft.com/office/drawing/2018/hyperlinkcolor" val="tx"/>
                    </a:ext>
                  </a:extLst>
                </a:hlinkClick>
              </a:rPr>
              <a:t>Topological Sorting</a:t>
            </a:r>
            <a:endParaRPr lang="en-IN" sz="1600" dirty="0">
              <a:latin typeface="+mj-lt"/>
              <a:cs typeface="Arial" charset="0"/>
            </a:endParaRPr>
          </a:p>
          <a:p>
            <a:pPr lvl="1"/>
            <a:r>
              <a:rPr lang="en-US" sz="1600" dirty="0">
                <a:latin typeface="+mj-lt"/>
                <a:cs typeface="Arial" charset="0"/>
              </a:rPr>
              <a:t>Solving puzzles with only one solution</a:t>
            </a:r>
          </a:p>
          <a:p>
            <a:pPr marL="400050"/>
            <a:r>
              <a:rPr lang="en-US" sz="2000" dirty="0">
                <a:latin typeface="+mj-lt"/>
                <a:cs typeface="Arial" charset="0"/>
              </a:rPr>
              <a:t>Q.2. </a:t>
            </a:r>
            <a:r>
              <a:rPr lang="en-IN" sz="1800" b="0" dirty="0">
                <a:solidFill>
                  <a:srgbClr val="000000"/>
                </a:solidFill>
                <a:effectLst/>
                <a:latin typeface="Arial" panose="020B0604020202020204" pitchFamily="34" charset="0"/>
                <a:ea typeface="Times New Roman" panose="02020603050405020304" pitchFamily="18" charset="0"/>
              </a:rPr>
              <a:t>Detect cycle in an undirected graph</a:t>
            </a:r>
          </a:p>
          <a:p>
            <a:pPr marL="0" indent="0">
              <a:buNone/>
            </a:pPr>
            <a:r>
              <a:rPr lang="en-IN" sz="2000" dirty="0">
                <a:latin typeface="+mj-lt"/>
                <a:cs typeface="Arial" charset="0"/>
              </a:rPr>
              <a:t>Answer Keywords-</a:t>
            </a:r>
          </a:p>
          <a:p>
            <a:pPr lvl="1"/>
            <a:r>
              <a:rPr lang="en-IN" sz="1600" dirty="0" err="1">
                <a:latin typeface="+mj-lt"/>
                <a:cs typeface="Arial" charset="0"/>
              </a:rPr>
              <a:t>Travasal</a:t>
            </a:r>
            <a:r>
              <a:rPr lang="en-IN" sz="1600" dirty="0">
                <a:latin typeface="+mj-lt"/>
                <a:cs typeface="Arial" charset="0"/>
              </a:rPr>
              <a:t> with DFS</a:t>
            </a:r>
          </a:p>
          <a:p>
            <a:pPr lvl="1"/>
            <a:r>
              <a:rPr lang="en-US" sz="1600" dirty="0">
                <a:latin typeface="+mj-lt"/>
                <a:cs typeface="Arial" charset="0"/>
              </a:rPr>
              <a:t>Recursion</a:t>
            </a:r>
          </a:p>
          <a:p>
            <a:pPr lvl="1"/>
            <a:r>
              <a:rPr lang="en-IN" sz="1600" dirty="0">
                <a:latin typeface="+mj-lt"/>
                <a:cs typeface="Arial" charset="0"/>
              </a:rPr>
              <a:t>Stack</a:t>
            </a:r>
            <a:endParaRPr lang="en-IN" sz="2000" dirty="0">
              <a:latin typeface="+mj-lt"/>
              <a:cs typeface="Arial" charset="0"/>
            </a:endParaRPr>
          </a:p>
        </p:txBody>
      </p:sp>
    </p:spTree>
    <p:extLst>
      <p:ext uri="{BB962C8B-B14F-4D97-AF65-F5344CB8AC3E}">
        <p14:creationId xmlns:p14="http://schemas.microsoft.com/office/powerpoint/2010/main" val="375455607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12">
            <a:extLst>
              <a:ext uri="{FF2B5EF4-FFF2-40B4-BE49-F238E27FC236}">
                <a16:creationId xmlns:a16="http://schemas.microsoft.com/office/drawing/2014/main" id="{BB4D2319-4427-4873-84FC-C4DE5E6FF863}"/>
              </a:ext>
            </a:extLst>
          </p:cNvPr>
          <p:cNvGrpSpPr>
            <a:grpSpLocks/>
          </p:cNvGrpSpPr>
          <p:nvPr/>
        </p:nvGrpSpPr>
        <p:grpSpPr bwMode="auto">
          <a:xfrm>
            <a:off x="0" y="0"/>
            <a:ext cx="9144000" cy="6900863"/>
            <a:chOff x="0" y="0"/>
            <a:chExt cx="9144000" cy="6900863"/>
          </a:xfrm>
        </p:grpSpPr>
        <p:pic>
          <p:nvPicPr>
            <p:cNvPr id="38939" name="Picture 2" descr="C:\Users\parul\Desktop\Digital Learning Content.png">
              <a:extLst>
                <a:ext uri="{FF2B5EF4-FFF2-40B4-BE49-F238E27FC236}">
                  <a16:creationId xmlns:a16="http://schemas.microsoft.com/office/drawing/2014/main" id="{57FE500D-CFA7-4E5C-B6A7-1B3E0396BFB0}"/>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8940" name="Picture 6" descr="C:\Users\parul\Desktop\Untitled-1.png">
              <a:extLst>
                <a:ext uri="{FF2B5EF4-FFF2-40B4-BE49-F238E27FC236}">
                  <a16:creationId xmlns:a16="http://schemas.microsoft.com/office/drawing/2014/main" id="{08AE7529-822F-4B17-A470-2789CCFBC5F5}"/>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8941" name="Rectangle 7">
              <a:extLst>
                <a:ext uri="{FF2B5EF4-FFF2-40B4-BE49-F238E27FC236}">
                  <a16:creationId xmlns:a16="http://schemas.microsoft.com/office/drawing/2014/main" id="{58CE1FA8-6DAC-468E-B7A1-46F48E15C2CC}"/>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38915" name="TextBox 6">
            <a:extLst>
              <a:ext uri="{FF2B5EF4-FFF2-40B4-BE49-F238E27FC236}">
                <a16:creationId xmlns:a16="http://schemas.microsoft.com/office/drawing/2014/main" id="{A581C102-4DA0-4FBA-9009-CA3D99CB03FC}"/>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Breadth First Search(BFS) Algorithm Traverses </a:t>
            </a:r>
            <a:endParaRPr lang="en-IN" altLang="en-US" sz="3000" b="1">
              <a:solidFill>
                <a:schemeClr val="bg1"/>
              </a:solidFill>
              <a:cs typeface="Times New Roman" panose="02020603050405020304" pitchFamily="18" charset="0"/>
            </a:endParaRPr>
          </a:p>
        </p:txBody>
      </p:sp>
      <p:sp>
        <p:nvSpPr>
          <p:cNvPr id="38916" name="Rectangle 11">
            <a:extLst>
              <a:ext uri="{FF2B5EF4-FFF2-40B4-BE49-F238E27FC236}">
                <a16:creationId xmlns:a16="http://schemas.microsoft.com/office/drawing/2014/main" id="{A37BBBBA-1953-4870-A0BA-CEED389B110E}"/>
              </a:ext>
            </a:extLst>
          </p:cNvPr>
          <p:cNvSpPr>
            <a:spLocks noChangeArrowheads="1"/>
          </p:cNvSpPr>
          <p:nvPr>
            <p:custDataLst>
              <p:tags r:id="rId2"/>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8917" name="TextBox 12">
            <a:extLst>
              <a:ext uri="{FF2B5EF4-FFF2-40B4-BE49-F238E27FC236}">
                <a16:creationId xmlns:a16="http://schemas.microsoft.com/office/drawing/2014/main" id="{F6F20510-3620-498B-AAC6-E9206EAD6895}"/>
              </a:ext>
            </a:extLst>
          </p:cNvPr>
          <p:cNvSpPr>
            <a:spLocks noChangeArrowheads="1"/>
          </p:cNvSpPr>
          <p:nvPr>
            <p:custDataLst>
              <p:tags r:id="rId3"/>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38918" name="Rectangle 13">
            <a:extLst>
              <a:ext uri="{FF2B5EF4-FFF2-40B4-BE49-F238E27FC236}">
                <a16:creationId xmlns:a16="http://schemas.microsoft.com/office/drawing/2014/main" id="{1749F9E0-8F01-45AE-A2FA-A6E2B2FA48F9}"/>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aphicFrame>
        <p:nvGraphicFramePr>
          <p:cNvPr id="11" name="Table 10">
            <a:extLst>
              <a:ext uri="{FF2B5EF4-FFF2-40B4-BE49-F238E27FC236}">
                <a16:creationId xmlns:a16="http://schemas.microsoft.com/office/drawing/2014/main" id="{1629590B-37D5-4801-A7C9-49F192E1CB35}"/>
              </a:ext>
            </a:extLst>
          </p:cNvPr>
          <p:cNvGraphicFramePr>
            <a:graphicFrameLocks noGrp="1"/>
          </p:cNvGraphicFramePr>
          <p:nvPr/>
        </p:nvGraphicFramePr>
        <p:xfrm>
          <a:off x="0" y="2428875"/>
          <a:ext cx="9001124" cy="4143375"/>
        </p:xfrm>
        <a:graphic>
          <a:graphicData uri="http://schemas.openxmlformats.org/drawingml/2006/table">
            <a:tbl>
              <a:tblPr firstRow="1" bandRow="1">
                <a:tableStyleId>{5C22544A-7EE6-4342-B048-85BDC9FD1C3A}</a:tableStyleId>
              </a:tblPr>
              <a:tblGrid>
                <a:gridCol w="1071534">
                  <a:extLst>
                    <a:ext uri="{9D8B030D-6E8A-4147-A177-3AD203B41FA5}">
                      <a16:colId xmlns:a16="http://schemas.microsoft.com/office/drawing/2014/main" val="20000"/>
                    </a:ext>
                  </a:extLst>
                </a:gridCol>
                <a:gridCol w="4071952">
                  <a:extLst>
                    <a:ext uri="{9D8B030D-6E8A-4147-A177-3AD203B41FA5}">
                      <a16:colId xmlns:a16="http://schemas.microsoft.com/office/drawing/2014/main" val="20001"/>
                    </a:ext>
                  </a:extLst>
                </a:gridCol>
                <a:gridCol w="3857638">
                  <a:extLst>
                    <a:ext uri="{9D8B030D-6E8A-4147-A177-3AD203B41FA5}">
                      <a16:colId xmlns:a16="http://schemas.microsoft.com/office/drawing/2014/main" val="20002"/>
                    </a:ext>
                  </a:extLst>
                </a:gridCol>
              </a:tblGrid>
              <a:tr h="357217">
                <a:tc>
                  <a:txBody>
                    <a:bodyPr/>
                    <a:lstStyle/>
                    <a:p>
                      <a:pPr algn="ctr">
                        <a:lnSpc>
                          <a:spcPct val="107000"/>
                        </a:lnSpc>
                        <a:spcAft>
                          <a:spcPts val="1500"/>
                        </a:spcAft>
                      </a:pPr>
                      <a:r>
                        <a:rPr lang="en-IN" sz="1200" b="1" dirty="0">
                          <a:latin typeface="Calibri"/>
                          <a:ea typeface="Times New Roman"/>
                          <a:cs typeface="Arial"/>
                        </a:rPr>
                        <a:t>Step</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Traversal</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Description</a:t>
                      </a:r>
                      <a:endParaRPr lang="en-IN" sz="1100" dirty="0">
                        <a:latin typeface="Calibri"/>
                        <a:ea typeface="Calibri"/>
                        <a:cs typeface="Shruti"/>
                      </a:endParaRPr>
                    </a:p>
                  </a:txBody>
                  <a:tcPr marL="76200" marR="76200" marT="76206" marB="76206"/>
                </a:tc>
                <a:extLst>
                  <a:ext uri="{0D108BD9-81ED-4DB2-BD59-A6C34878D82A}">
                    <a16:rowId xmlns:a16="http://schemas.microsoft.com/office/drawing/2014/main" val="10000"/>
                  </a:ext>
                </a:extLst>
              </a:tr>
              <a:tr h="1893079">
                <a:tc>
                  <a:txBody>
                    <a:bodyPr/>
                    <a:lstStyle/>
                    <a:p>
                      <a:pPr>
                        <a:lnSpc>
                          <a:spcPct val="107000"/>
                        </a:lnSpc>
                        <a:spcAft>
                          <a:spcPts val="1500"/>
                        </a:spcAft>
                      </a:pPr>
                      <a:r>
                        <a:rPr lang="en-IN" sz="1200" dirty="0">
                          <a:latin typeface="Calibri"/>
                          <a:ea typeface="Times New Roman"/>
                          <a:cs typeface="Arial"/>
                        </a:rPr>
                        <a:t>1</a:t>
                      </a:r>
                      <a:endParaRPr lang="en-IN" sz="1100" dirty="0">
                        <a:latin typeface="Calibri"/>
                        <a:ea typeface="Calibri"/>
                        <a:cs typeface="Shruti"/>
                      </a:endParaRPr>
                    </a:p>
                  </a:txBody>
                  <a:tcPr marL="76200" marR="76200" marT="76206" marB="76206"/>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200">
                          <a:latin typeface="Calibri"/>
                          <a:ea typeface="Times New Roman"/>
                          <a:cs typeface="Arial"/>
                        </a:rPr>
                        <a:t>Initialize the queue.</a:t>
                      </a:r>
                      <a:endParaRPr lang="en-IN" sz="1100">
                        <a:latin typeface="Calibri"/>
                        <a:ea typeface="Calibri"/>
                        <a:cs typeface="Shruti"/>
                      </a:endParaRPr>
                    </a:p>
                  </a:txBody>
                  <a:tcPr marL="76200" marR="76200" marT="76206" marB="76206" anchor="ctr"/>
                </a:tc>
                <a:extLst>
                  <a:ext uri="{0D108BD9-81ED-4DB2-BD59-A6C34878D82A}">
                    <a16:rowId xmlns:a16="http://schemas.microsoft.com/office/drawing/2014/main" val="10001"/>
                  </a:ext>
                </a:extLst>
              </a:tr>
              <a:tr h="1893079">
                <a:tc>
                  <a:txBody>
                    <a:bodyPr/>
                    <a:lstStyle/>
                    <a:p>
                      <a:pPr>
                        <a:lnSpc>
                          <a:spcPct val="107000"/>
                        </a:lnSpc>
                        <a:spcAft>
                          <a:spcPts val="1500"/>
                        </a:spcAft>
                      </a:pPr>
                      <a:r>
                        <a:rPr lang="en-IN" sz="1200" dirty="0">
                          <a:latin typeface="Calibri"/>
                          <a:ea typeface="Times New Roman"/>
                          <a:cs typeface="Arial"/>
                        </a:rPr>
                        <a:t>2</a:t>
                      </a:r>
                      <a:endParaRPr lang="en-IN" sz="1100" dirty="0">
                        <a:latin typeface="Calibri"/>
                        <a:ea typeface="Calibri"/>
                        <a:cs typeface="Shruti"/>
                      </a:endParaRPr>
                    </a:p>
                  </a:txBody>
                  <a:tcPr marL="76200" marR="76200" marT="76206" marB="76206"/>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200" dirty="0">
                          <a:latin typeface="Calibri"/>
                          <a:ea typeface="Times New Roman"/>
                          <a:cs typeface="Arial"/>
                        </a:rPr>
                        <a:t>We start from visiting </a:t>
                      </a:r>
                      <a:r>
                        <a:rPr lang="en-IN" sz="1200" b="1" dirty="0">
                          <a:latin typeface="Calibri"/>
                          <a:ea typeface="Times New Roman"/>
                          <a:cs typeface="Arial"/>
                        </a:rPr>
                        <a:t>S</a:t>
                      </a:r>
                      <a:r>
                        <a:rPr lang="en-IN" sz="1200" dirty="0">
                          <a:latin typeface="Calibri"/>
                          <a:ea typeface="Times New Roman"/>
                          <a:cs typeface="Arial"/>
                        </a:rPr>
                        <a:t> (starting node), and mark it as visited.</a:t>
                      </a:r>
                      <a:endParaRPr lang="en-IN" sz="1100" dirty="0">
                        <a:latin typeface="Calibri"/>
                        <a:ea typeface="Calibri"/>
                        <a:cs typeface="Shruti"/>
                      </a:endParaRPr>
                    </a:p>
                  </a:txBody>
                  <a:tcPr marL="76200" marR="76200" marT="76206" marB="76206" anchor="ctr"/>
                </a:tc>
                <a:extLst>
                  <a:ext uri="{0D108BD9-81ED-4DB2-BD59-A6C34878D82A}">
                    <a16:rowId xmlns:a16="http://schemas.microsoft.com/office/drawing/2014/main" val="10002"/>
                  </a:ext>
                </a:extLst>
              </a:tr>
            </a:tbl>
          </a:graphicData>
        </a:graphic>
      </p:graphicFrame>
      <p:pic>
        <p:nvPicPr>
          <p:cNvPr id="38937" name="Picture 13" descr="Breadth First Search Step One">
            <a:extLst>
              <a:ext uri="{FF2B5EF4-FFF2-40B4-BE49-F238E27FC236}">
                <a16:creationId xmlns:a16="http://schemas.microsoft.com/office/drawing/2014/main" id="{1175686D-3DB7-4CB8-ADED-64867A97B1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43063" y="2857500"/>
            <a:ext cx="28575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8" name="Picture 14" descr="Breadth First Search Step Two">
            <a:extLst>
              <a:ext uri="{FF2B5EF4-FFF2-40B4-BE49-F238E27FC236}">
                <a16:creationId xmlns:a16="http://schemas.microsoft.com/office/drawing/2014/main" id="{CBF5B5C5-4185-41A1-BEA4-BB905C24E7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43063" y="4786313"/>
            <a:ext cx="28575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80AF345E-E1CA-4F6A-856F-01501778A9E8}"/>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8318500" y="6032500"/>
            <a:ext cx="609600" cy="609600"/>
          </a:xfrm>
          <a:prstGeom prst="rect">
            <a:avLst/>
          </a:prstGeom>
        </p:spPr>
      </p:pic>
      <p:sp>
        <p:nvSpPr>
          <p:cNvPr id="4" name="TextBox 3">
            <a:extLst>
              <a:ext uri="{FF2B5EF4-FFF2-40B4-BE49-F238E27FC236}">
                <a16:creationId xmlns:a16="http://schemas.microsoft.com/office/drawing/2014/main" id="{A54FDBB5-DD6B-4B9F-BECE-5D057950E3FB}"/>
              </a:ext>
            </a:extLst>
          </p:cNvPr>
          <p:cNvSpPr txBox="1"/>
          <p:nvPr/>
        </p:nvSpPr>
        <p:spPr>
          <a:xfrm>
            <a:off x="47828" y="6687095"/>
            <a:ext cx="5036616" cy="246221"/>
          </a:xfrm>
          <a:prstGeom prst="rect">
            <a:avLst/>
          </a:prstGeom>
          <a:noFill/>
        </p:spPr>
        <p:txBody>
          <a:bodyPr wrap="square" rtlCol="0">
            <a:spAutoFit/>
          </a:bodyPr>
          <a:lstStyle/>
          <a:p>
            <a:r>
              <a:rPr lang="en-IN" sz="1000" dirty="0">
                <a:hlinkClick r:id="rId16">
                  <a:extLst>
                    <a:ext uri="{A12FA001-AC4F-418D-AE19-62706E023703}">
                      <ahyp:hlinkClr xmlns:ahyp="http://schemas.microsoft.com/office/drawing/2018/hyperlinkcolor" val="tx"/>
                    </a:ext>
                  </a:extLst>
                </a:hlinkClick>
              </a:rPr>
              <a:t>https://www.tutorialspoint.com/data_structures_algorithms/graph_data_structure.htm</a:t>
            </a:r>
            <a:endParaRPr lang="en-IN" sz="1000" dirty="0"/>
          </a:p>
        </p:txBody>
      </p:sp>
    </p:spTree>
  </p:cSld>
  <p:clrMapOvr>
    <a:masterClrMapping/>
  </p:clrMapOvr>
  <p:transition advTm="203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12">
            <a:extLst>
              <a:ext uri="{FF2B5EF4-FFF2-40B4-BE49-F238E27FC236}">
                <a16:creationId xmlns:a16="http://schemas.microsoft.com/office/drawing/2014/main" id="{28B056E5-0576-4EA5-837B-494D496217BF}"/>
              </a:ext>
            </a:extLst>
          </p:cNvPr>
          <p:cNvGrpSpPr>
            <a:grpSpLocks/>
          </p:cNvGrpSpPr>
          <p:nvPr/>
        </p:nvGrpSpPr>
        <p:grpSpPr bwMode="auto">
          <a:xfrm>
            <a:off x="0" y="0"/>
            <a:ext cx="9144000" cy="6900863"/>
            <a:chOff x="0" y="0"/>
            <a:chExt cx="9144000" cy="6900863"/>
          </a:xfrm>
        </p:grpSpPr>
        <p:pic>
          <p:nvPicPr>
            <p:cNvPr id="39964" name="Picture 2" descr="C:\Users\parul\Desktop\Digital Learning Content.png">
              <a:extLst>
                <a:ext uri="{FF2B5EF4-FFF2-40B4-BE49-F238E27FC236}">
                  <a16:creationId xmlns:a16="http://schemas.microsoft.com/office/drawing/2014/main" id="{8DF53686-2D54-42F4-AE5F-82EE872D0BC0}"/>
                </a:ext>
              </a:extLst>
            </p:cNvPr>
            <p:cNvPicPr>
              <a:picLocks noChangeAspect="1" noChangeArrowheads="1"/>
            </p:cNvPicPr>
            <p:nvPr>
              <p:custDataLst>
                <p:tags r:id="rId6"/>
              </p:custDataLst>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65" name="Picture 6" descr="C:\Users\parul\Desktop\Untitled-1.png">
              <a:extLst>
                <a:ext uri="{FF2B5EF4-FFF2-40B4-BE49-F238E27FC236}">
                  <a16:creationId xmlns:a16="http://schemas.microsoft.com/office/drawing/2014/main" id="{311AA281-CD7B-423F-855E-840E64137601}"/>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9966" name="Rectangle 7">
              <a:extLst>
                <a:ext uri="{FF2B5EF4-FFF2-40B4-BE49-F238E27FC236}">
                  <a16:creationId xmlns:a16="http://schemas.microsoft.com/office/drawing/2014/main" id="{D233C1B8-6F55-4A51-A8AF-3BE29395092C}"/>
                </a:ext>
              </a:extLst>
            </p:cNvPr>
            <p:cNvSpPr>
              <a:spLocks noChangeArrowheads="1"/>
            </p:cNvSpPr>
            <p:nvPr>
              <p:custDataLst>
                <p:tags r:id="rId8"/>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39939" name="TextBox 6">
            <a:extLst>
              <a:ext uri="{FF2B5EF4-FFF2-40B4-BE49-F238E27FC236}">
                <a16:creationId xmlns:a16="http://schemas.microsoft.com/office/drawing/2014/main" id="{E9C05186-B133-4025-98D9-6136620A5823}"/>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Breadth First Search(BFS) Algorithm Traverses </a:t>
            </a:r>
            <a:endParaRPr lang="en-IN" altLang="en-US" sz="3000" b="1">
              <a:solidFill>
                <a:schemeClr val="bg1"/>
              </a:solidFill>
              <a:cs typeface="Times New Roman" panose="02020603050405020304" pitchFamily="18" charset="0"/>
            </a:endParaRPr>
          </a:p>
        </p:txBody>
      </p:sp>
      <p:sp>
        <p:nvSpPr>
          <p:cNvPr id="39940" name="Rectangle 11">
            <a:extLst>
              <a:ext uri="{FF2B5EF4-FFF2-40B4-BE49-F238E27FC236}">
                <a16:creationId xmlns:a16="http://schemas.microsoft.com/office/drawing/2014/main" id="{4FB835A6-00EC-4CB9-BB09-2ECEBA946A0B}"/>
              </a:ext>
            </a:extLst>
          </p:cNvPr>
          <p:cNvSpPr>
            <a:spLocks noChangeArrowheads="1"/>
          </p:cNvSpPr>
          <p:nvPr>
            <p:custDataLst>
              <p:tags r:id="rId2"/>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9942" name="Rectangle 13">
            <a:extLst>
              <a:ext uri="{FF2B5EF4-FFF2-40B4-BE49-F238E27FC236}">
                <a16:creationId xmlns:a16="http://schemas.microsoft.com/office/drawing/2014/main" id="{97F83E37-E4C3-444A-A7EB-F5603F97663E}"/>
              </a:ext>
            </a:extLst>
          </p:cNvPr>
          <p:cNvSpPr>
            <a:spLocks noChangeArrowheads="1"/>
          </p:cNvSpPr>
          <p:nvPr>
            <p:custDataLst>
              <p:tags r:id="rId3"/>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39943" name="Rectangle 10">
            <a:extLst>
              <a:ext uri="{FF2B5EF4-FFF2-40B4-BE49-F238E27FC236}">
                <a16:creationId xmlns:a16="http://schemas.microsoft.com/office/drawing/2014/main" id="{81815EDE-CEAC-4ADC-A870-2A85D7D60957}"/>
              </a:ext>
            </a:extLst>
          </p:cNvPr>
          <p:cNvSpPr>
            <a:spLocks noChangeArrowheads="1"/>
          </p:cNvSpPr>
          <p:nvPr/>
        </p:nvSpPr>
        <p:spPr bwMode="auto">
          <a:xfrm>
            <a:off x="2587625" y="3244850"/>
            <a:ext cx="3968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800" b="1">
                <a:solidFill>
                  <a:schemeClr val="bg1"/>
                </a:solidFill>
                <a:cs typeface="Times New Roman" panose="02020603050405020304" pitchFamily="18" charset="0"/>
              </a:rPr>
              <a:t>Graphs Search and Traversal Algorithms</a:t>
            </a:r>
            <a:endParaRPr lang="en-IN" altLang="en-US" sz="1800" b="1">
              <a:solidFill>
                <a:schemeClr val="bg1"/>
              </a:solidFill>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6F9E6130-F197-4469-AAC3-A43AE52D2CA0}"/>
              </a:ext>
            </a:extLst>
          </p:cNvPr>
          <p:cNvGraphicFramePr>
            <a:graphicFrameLocks noGrp="1"/>
          </p:cNvGraphicFramePr>
          <p:nvPr/>
        </p:nvGraphicFramePr>
        <p:xfrm>
          <a:off x="0" y="2428875"/>
          <a:ext cx="8858250" cy="4143375"/>
        </p:xfrm>
        <a:graphic>
          <a:graphicData uri="http://schemas.openxmlformats.org/drawingml/2006/table">
            <a:tbl>
              <a:tblPr firstRow="1" bandRow="1">
                <a:tableStyleId>{5C22544A-7EE6-4342-B048-85BDC9FD1C3A}</a:tableStyleId>
              </a:tblPr>
              <a:tblGrid>
                <a:gridCol w="493729">
                  <a:extLst>
                    <a:ext uri="{9D8B030D-6E8A-4147-A177-3AD203B41FA5}">
                      <a16:colId xmlns:a16="http://schemas.microsoft.com/office/drawing/2014/main" val="20000"/>
                    </a:ext>
                  </a:extLst>
                </a:gridCol>
                <a:gridCol w="4295295">
                  <a:extLst>
                    <a:ext uri="{9D8B030D-6E8A-4147-A177-3AD203B41FA5}">
                      <a16:colId xmlns:a16="http://schemas.microsoft.com/office/drawing/2014/main" val="20001"/>
                    </a:ext>
                  </a:extLst>
                </a:gridCol>
                <a:gridCol w="4069226">
                  <a:extLst>
                    <a:ext uri="{9D8B030D-6E8A-4147-A177-3AD203B41FA5}">
                      <a16:colId xmlns:a16="http://schemas.microsoft.com/office/drawing/2014/main" val="20002"/>
                    </a:ext>
                  </a:extLst>
                </a:gridCol>
              </a:tblGrid>
              <a:tr h="357217">
                <a:tc>
                  <a:txBody>
                    <a:bodyPr/>
                    <a:lstStyle/>
                    <a:p>
                      <a:pPr algn="ctr">
                        <a:lnSpc>
                          <a:spcPct val="107000"/>
                        </a:lnSpc>
                        <a:spcAft>
                          <a:spcPts val="1500"/>
                        </a:spcAft>
                      </a:pPr>
                      <a:r>
                        <a:rPr lang="en-IN" sz="1200" b="1" dirty="0">
                          <a:latin typeface="Calibri"/>
                          <a:ea typeface="Times New Roman"/>
                          <a:cs typeface="Arial"/>
                        </a:rPr>
                        <a:t>Step</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Traversal</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Description</a:t>
                      </a:r>
                      <a:endParaRPr lang="en-IN" sz="1100" dirty="0">
                        <a:latin typeface="Calibri"/>
                        <a:ea typeface="Calibri"/>
                        <a:cs typeface="Shruti"/>
                      </a:endParaRPr>
                    </a:p>
                  </a:txBody>
                  <a:tcPr marL="76200" marR="76200" marT="76206" marB="76206"/>
                </a:tc>
                <a:extLst>
                  <a:ext uri="{0D108BD9-81ED-4DB2-BD59-A6C34878D82A}">
                    <a16:rowId xmlns:a16="http://schemas.microsoft.com/office/drawing/2014/main" val="10000"/>
                  </a:ext>
                </a:extLst>
              </a:tr>
              <a:tr h="1893079">
                <a:tc>
                  <a:txBody>
                    <a:bodyPr/>
                    <a:lstStyle/>
                    <a:p>
                      <a:pPr>
                        <a:lnSpc>
                          <a:spcPct val="107000"/>
                        </a:lnSpc>
                        <a:spcAft>
                          <a:spcPts val="1500"/>
                        </a:spcAft>
                      </a:pPr>
                      <a:r>
                        <a:rPr lang="en-IN" sz="1200">
                          <a:latin typeface="Calibri"/>
                          <a:ea typeface="Times New Roman"/>
                          <a:cs typeface="Arial"/>
                        </a:rPr>
                        <a:t>3</a:t>
                      </a:r>
                      <a:endParaRPr lang="en-IN" sz="1100" dirty="0">
                        <a:latin typeface="Calibri"/>
                        <a:ea typeface="Calibri"/>
                        <a:cs typeface="Shruti"/>
                      </a:endParaRPr>
                    </a:p>
                  </a:txBody>
                  <a:tcPr marL="76200" marR="76200" marT="76206" marB="76206"/>
                </a:tc>
                <a:tc>
                  <a:txBody>
                    <a:bodyPr/>
                    <a:lstStyle/>
                    <a:p>
                      <a:pPr>
                        <a:lnSpc>
                          <a:spcPct val="107000"/>
                        </a:lnSpc>
                        <a:spcAft>
                          <a:spcPts val="1500"/>
                        </a:spcAft>
                      </a:pPr>
                      <a:endParaRPr lang="en-US" sz="1200">
                        <a:latin typeface="Calibri"/>
                        <a:ea typeface="Times New Roman"/>
                        <a:cs typeface="Arial"/>
                      </a:endParaRPr>
                    </a:p>
                    <a:p>
                      <a:pPr>
                        <a:lnSpc>
                          <a:spcPct val="107000"/>
                        </a:lnSpc>
                        <a:spcAft>
                          <a:spcPts val="1500"/>
                        </a:spcAft>
                      </a:pPr>
                      <a:endParaRPr lang="en-US" sz="1200">
                        <a:latin typeface="Calibri"/>
                        <a:ea typeface="Times New Roman"/>
                        <a:cs typeface="Arial"/>
                      </a:endParaRPr>
                    </a:p>
                    <a:p>
                      <a:pPr>
                        <a:lnSpc>
                          <a:spcPct val="107000"/>
                        </a:lnSpc>
                        <a:spcAft>
                          <a:spcPts val="1500"/>
                        </a:spcAft>
                      </a:pPr>
                      <a:endParaRPr lang="en-US" sz="1200">
                        <a:latin typeface="Calibri"/>
                        <a:ea typeface="Times New Roman"/>
                        <a:cs typeface="Arial"/>
                      </a:endParaRPr>
                    </a:p>
                    <a:p>
                      <a:pPr>
                        <a:lnSpc>
                          <a:spcPct val="107000"/>
                        </a:lnSpc>
                        <a:spcAft>
                          <a:spcPts val="1500"/>
                        </a:spcAft>
                      </a:pPr>
                      <a:endParaRPr lang="en-US" sz="120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200" dirty="0">
                          <a:latin typeface="Calibri"/>
                          <a:ea typeface="Times New Roman"/>
                          <a:cs typeface="Arial"/>
                        </a:rPr>
                        <a:t>We then see an unvisited adjacent node from </a:t>
                      </a:r>
                      <a:r>
                        <a:rPr lang="en-IN" sz="1200" b="1" dirty="0">
                          <a:latin typeface="Calibri"/>
                          <a:ea typeface="Times New Roman"/>
                          <a:cs typeface="Arial"/>
                        </a:rPr>
                        <a:t>S</a:t>
                      </a:r>
                      <a:r>
                        <a:rPr lang="en-IN" sz="1200" dirty="0">
                          <a:latin typeface="Calibri"/>
                          <a:ea typeface="Times New Roman"/>
                          <a:cs typeface="Arial"/>
                        </a:rPr>
                        <a:t>. In this example, we have three nodes but alphabetically we choose </a:t>
                      </a:r>
                      <a:r>
                        <a:rPr lang="en-IN" sz="1200" b="1" dirty="0">
                          <a:latin typeface="Calibri"/>
                          <a:ea typeface="Times New Roman"/>
                          <a:cs typeface="Arial"/>
                        </a:rPr>
                        <a:t>A</a:t>
                      </a:r>
                      <a:r>
                        <a:rPr lang="en-IN" sz="1200" dirty="0">
                          <a:latin typeface="Calibri"/>
                          <a:ea typeface="Times New Roman"/>
                          <a:cs typeface="Arial"/>
                        </a:rPr>
                        <a:t>, mark it as visited and </a:t>
                      </a:r>
                      <a:r>
                        <a:rPr lang="en-IN" sz="1200" dirty="0" err="1">
                          <a:latin typeface="Calibri"/>
                          <a:ea typeface="Times New Roman"/>
                          <a:cs typeface="Arial"/>
                        </a:rPr>
                        <a:t>enqueue</a:t>
                      </a:r>
                      <a:r>
                        <a:rPr lang="en-IN" sz="1200" dirty="0">
                          <a:latin typeface="Calibri"/>
                          <a:ea typeface="Times New Roman"/>
                          <a:cs typeface="Arial"/>
                        </a:rPr>
                        <a:t> it.</a:t>
                      </a:r>
                      <a:endParaRPr lang="en-IN" sz="1100" dirty="0">
                        <a:latin typeface="Calibri"/>
                        <a:ea typeface="Calibri"/>
                        <a:cs typeface="Shruti"/>
                      </a:endParaRPr>
                    </a:p>
                  </a:txBody>
                  <a:tcPr marL="76200" marR="76200" marT="76206" marB="76206" anchor="ctr"/>
                </a:tc>
                <a:extLst>
                  <a:ext uri="{0D108BD9-81ED-4DB2-BD59-A6C34878D82A}">
                    <a16:rowId xmlns:a16="http://schemas.microsoft.com/office/drawing/2014/main" val="10001"/>
                  </a:ext>
                </a:extLst>
              </a:tr>
              <a:tr h="1893079">
                <a:tc>
                  <a:txBody>
                    <a:bodyPr/>
                    <a:lstStyle/>
                    <a:p>
                      <a:pPr>
                        <a:lnSpc>
                          <a:spcPct val="107000"/>
                        </a:lnSpc>
                        <a:spcAft>
                          <a:spcPts val="1500"/>
                        </a:spcAft>
                      </a:pPr>
                      <a:r>
                        <a:rPr lang="en-IN" sz="1200">
                          <a:latin typeface="Calibri"/>
                          <a:ea typeface="Times New Roman"/>
                          <a:cs typeface="Arial"/>
                        </a:rPr>
                        <a:t>4</a:t>
                      </a:r>
                      <a:endParaRPr lang="en-IN" sz="1100">
                        <a:latin typeface="Calibri"/>
                        <a:ea typeface="Calibri"/>
                        <a:cs typeface="Shruti"/>
                      </a:endParaRPr>
                    </a:p>
                  </a:txBody>
                  <a:tcPr marL="76200" marR="76200" marT="76206" marB="76206"/>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200" dirty="0">
                          <a:latin typeface="Calibri"/>
                          <a:ea typeface="Times New Roman"/>
                          <a:cs typeface="Arial"/>
                        </a:rPr>
                        <a:t>Next, the unvisited adjacent node from </a:t>
                      </a:r>
                      <a:r>
                        <a:rPr lang="en-IN" sz="1200" b="1" dirty="0">
                          <a:latin typeface="Calibri"/>
                          <a:ea typeface="Times New Roman"/>
                          <a:cs typeface="Arial"/>
                        </a:rPr>
                        <a:t>S</a:t>
                      </a:r>
                      <a:r>
                        <a:rPr lang="en-IN" sz="1200" dirty="0">
                          <a:latin typeface="Calibri"/>
                          <a:ea typeface="Times New Roman"/>
                          <a:cs typeface="Arial"/>
                        </a:rPr>
                        <a:t> is </a:t>
                      </a:r>
                      <a:r>
                        <a:rPr lang="en-IN" sz="1200" b="1" dirty="0">
                          <a:latin typeface="Calibri"/>
                          <a:ea typeface="Times New Roman"/>
                          <a:cs typeface="Arial"/>
                        </a:rPr>
                        <a:t>B</a:t>
                      </a:r>
                      <a:r>
                        <a:rPr lang="en-IN" sz="1200" dirty="0">
                          <a:latin typeface="Calibri"/>
                          <a:ea typeface="Times New Roman"/>
                          <a:cs typeface="Arial"/>
                        </a:rPr>
                        <a:t>. We mark it as visited and </a:t>
                      </a:r>
                      <a:r>
                        <a:rPr lang="en-IN" sz="1200" dirty="0" err="1">
                          <a:latin typeface="Calibri"/>
                          <a:ea typeface="Times New Roman"/>
                          <a:cs typeface="Arial"/>
                        </a:rPr>
                        <a:t>enqueue</a:t>
                      </a:r>
                      <a:r>
                        <a:rPr lang="en-IN" sz="1200" dirty="0">
                          <a:latin typeface="Calibri"/>
                          <a:ea typeface="Times New Roman"/>
                          <a:cs typeface="Arial"/>
                        </a:rPr>
                        <a:t> it.</a:t>
                      </a:r>
                      <a:endParaRPr lang="en-IN" sz="1100" dirty="0">
                        <a:latin typeface="Calibri"/>
                        <a:ea typeface="Calibri"/>
                        <a:cs typeface="Shruti"/>
                      </a:endParaRPr>
                    </a:p>
                  </a:txBody>
                  <a:tcPr marL="76200" marR="76200" marT="76206" marB="76206" anchor="ctr"/>
                </a:tc>
                <a:extLst>
                  <a:ext uri="{0D108BD9-81ED-4DB2-BD59-A6C34878D82A}">
                    <a16:rowId xmlns:a16="http://schemas.microsoft.com/office/drawing/2014/main" val="10002"/>
                  </a:ext>
                </a:extLst>
              </a:tr>
            </a:tbl>
          </a:graphicData>
        </a:graphic>
      </p:graphicFrame>
      <p:pic>
        <p:nvPicPr>
          <p:cNvPr id="39962" name="Picture 14" descr="Breadth First Search Step Three">
            <a:extLst>
              <a:ext uri="{FF2B5EF4-FFF2-40B4-BE49-F238E27FC236}">
                <a16:creationId xmlns:a16="http://schemas.microsoft.com/office/drawing/2014/main" id="{27E80CDF-C28E-4EC9-88BE-1048B60A9C7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000" y="2857500"/>
            <a:ext cx="28575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3" name="Picture 15" descr="Breadth First Search Step Four">
            <a:extLst>
              <a:ext uri="{FF2B5EF4-FFF2-40B4-BE49-F238E27FC236}">
                <a16:creationId xmlns:a16="http://schemas.microsoft.com/office/drawing/2014/main" id="{7EBB255F-C755-4625-8573-ED332ADC4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3000" y="4786313"/>
            <a:ext cx="28575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732C5C9B-B738-48E5-8D9E-9D69989485A1}"/>
              </a:ext>
            </a:extLst>
          </p:cNvPr>
          <p:cNvPicPr>
            <a:picLocks noChangeAspect="1"/>
          </p:cNvPicPr>
          <p:nvPr>
            <a:audioFile r:link="rId5"/>
            <p:extLst>
              <p:ext uri="{DAA4B4D4-6D71-4841-9C94-3DE7FCFB9230}">
                <p14:media xmlns:p14="http://schemas.microsoft.com/office/powerpoint/2010/main" r:embed="rId4"/>
              </p:ext>
            </p:extLst>
          </p:nvPr>
        </p:nvPicPr>
        <p:blipFill>
          <a:blip r:embed="rId14"/>
          <a:stretch>
            <a:fillRect/>
          </a:stretch>
        </p:blipFill>
        <p:spPr>
          <a:xfrm>
            <a:off x="8318500" y="6032500"/>
            <a:ext cx="609600" cy="609600"/>
          </a:xfrm>
          <a:prstGeom prst="rect">
            <a:avLst/>
          </a:prstGeom>
        </p:spPr>
      </p:pic>
      <p:sp>
        <p:nvSpPr>
          <p:cNvPr id="3" name="TextBox 2">
            <a:extLst>
              <a:ext uri="{FF2B5EF4-FFF2-40B4-BE49-F238E27FC236}">
                <a16:creationId xmlns:a16="http://schemas.microsoft.com/office/drawing/2014/main" id="{5F3088D2-D0DA-4CB3-94FE-6513852BC50E}"/>
              </a:ext>
            </a:extLst>
          </p:cNvPr>
          <p:cNvSpPr txBox="1"/>
          <p:nvPr/>
        </p:nvSpPr>
        <p:spPr>
          <a:xfrm>
            <a:off x="-29760" y="6699092"/>
            <a:ext cx="5036616" cy="246221"/>
          </a:xfrm>
          <a:prstGeom prst="rect">
            <a:avLst/>
          </a:prstGeom>
          <a:noFill/>
        </p:spPr>
        <p:txBody>
          <a:bodyPr wrap="square" rtlCol="0">
            <a:spAutoFit/>
          </a:bodyPr>
          <a:lstStyle/>
          <a:p>
            <a:r>
              <a:rPr lang="en-IN" sz="1000" dirty="0">
                <a:hlinkClick r:id="rId15">
                  <a:extLst>
                    <a:ext uri="{A12FA001-AC4F-418D-AE19-62706E023703}">
                      <ahyp:hlinkClr xmlns:ahyp="http://schemas.microsoft.com/office/drawing/2018/hyperlinkcolor" val="tx"/>
                    </a:ext>
                  </a:extLst>
                </a:hlinkClick>
              </a:rPr>
              <a:t>https://www.tutorialspoint.com/data_structures_algorithms/graph_data_structure.htm</a:t>
            </a:r>
            <a:endParaRPr lang="en-IN" sz="1000" dirty="0"/>
          </a:p>
        </p:txBody>
      </p:sp>
    </p:spTree>
  </p:cSld>
  <p:clrMapOvr>
    <a:masterClrMapping/>
  </p:clrMapOvr>
  <p:transition advTm="461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12">
            <a:extLst>
              <a:ext uri="{FF2B5EF4-FFF2-40B4-BE49-F238E27FC236}">
                <a16:creationId xmlns:a16="http://schemas.microsoft.com/office/drawing/2014/main" id="{38F8A073-F2D4-40DD-A371-A8196C56A04B}"/>
              </a:ext>
            </a:extLst>
          </p:cNvPr>
          <p:cNvGrpSpPr>
            <a:grpSpLocks/>
          </p:cNvGrpSpPr>
          <p:nvPr/>
        </p:nvGrpSpPr>
        <p:grpSpPr bwMode="auto">
          <a:xfrm>
            <a:off x="0" y="0"/>
            <a:ext cx="9144000" cy="6900863"/>
            <a:chOff x="0" y="0"/>
            <a:chExt cx="9144000" cy="6900863"/>
          </a:xfrm>
        </p:grpSpPr>
        <p:pic>
          <p:nvPicPr>
            <p:cNvPr id="40987" name="Picture 2" descr="C:\Users\parul\Desktop\Digital Learning Content.png">
              <a:extLst>
                <a:ext uri="{FF2B5EF4-FFF2-40B4-BE49-F238E27FC236}">
                  <a16:creationId xmlns:a16="http://schemas.microsoft.com/office/drawing/2014/main" id="{9A45AA8C-E66E-4367-A974-5A55C3B36232}"/>
                </a:ext>
              </a:extLst>
            </p:cNvPr>
            <p:cNvPicPr>
              <a:picLocks noChangeAspect="1" noChangeArrowheads="1"/>
            </p:cNvPicPr>
            <p:nvPr>
              <p:custDataLst>
                <p:tags r:id="rId6"/>
              </p:custDataLst>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0988" name="Picture 6" descr="C:\Users\parul\Desktop\Untitled-1.png">
              <a:extLst>
                <a:ext uri="{FF2B5EF4-FFF2-40B4-BE49-F238E27FC236}">
                  <a16:creationId xmlns:a16="http://schemas.microsoft.com/office/drawing/2014/main" id="{FC5699B8-7C46-4612-9E88-0B737D65CD81}"/>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0989" name="Rectangle 7">
              <a:extLst>
                <a:ext uri="{FF2B5EF4-FFF2-40B4-BE49-F238E27FC236}">
                  <a16:creationId xmlns:a16="http://schemas.microsoft.com/office/drawing/2014/main" id="{C93544C8-AFD1-45D5-B8D7-AC95D21D5DE9}"/>
                </a:ext>
              </a:extLst>
            </p:cNvPr>
            <p:cNvSpPr>
              <a:spLocks noChangeArrowheads="1"/>
            </p:cNvSpPr>
            <p:nvPr>
              <p:custDataLst>
                <p:tags r:id="rId8"/>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40963" name="TextBox 6">
            <a:extLst>
              <a:ext uri="{FF2B5EF4-FFF2-40B4-BE49-F238E27FC236}">
                <a16:creationId xmlns:a16="http://schemas.microsoft.com/office/drawing/2014/main" id="{E1797A00-FD64-4BCC-95FB-AC4782E78233}"/>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Breadth First Search(BFS) Algorithm Traverses </a:t>
            </a:r>
            <a:endParaRPr lang="en-IN" altLang="en-US" sz="3000" b="1">
              <a:solidFill>
                <a:schemeClr val="bg1"/>
              </a:solidFill>
              <a:cs typeface="Times New Roman" panose="02020603050405020304" pitchFamily="18" charset="0"/>
            </a:endParaRPr>
          </a:p>
        </p:txBody>
      </p:sp>
      <p:sp>
        <p:nvSpPr>
          <p:cNvPr id="40964" name="Rectangle 11">
            <a:extLst>
              <a:ext uri="{FF2B5EF4-FFF2-40B4-BE49-F238E27FC236}">
                <a16:creationId xmlns:a16="http://schemas.microsoft.com/office/drawing/2014/main" id="{99CD9C4A-E158-4144-BC9B-7859808AA55F}"/>
              </a:ext>
            </a:extLst>
          </p:cNvPr>
          <p:cNvSpPr>
            <a:spLocks noChangeArrowheads="1"/>
          </p:cNvSpPr>
          <p:nvPr>
            <p:custDataLst>
              <p:tags r:id="rId2"/>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0966" name="Rectangle 13">
            <a:extLst>
              <a:ext uri="{FF2B5EF4-FFF2-40B4-BE49-F238E27FC236}">
                <a16:creationId xmlns:a16="http://schemas.microsoft.com/office/drawing/2014/main" id="{2C941728-1BD8-44B1-ABE4-4F69E17A95B2}"/>
              </a:ext>
            </a:extLst>
          </p:cNvPr>
          <p:cNvSpPr>
            <a:spLocks noChangeArrowheads="1"/>
          </p:cNvSpPr>
          <p:nvPr>
            <p:custDataLst>
              <p:tags r:id="rId3"/>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aphicFrame>
        <p:nvGraphicFramePr>
          <p:cNvPr id="11" name="Table 10">
            <a:extLst>
              <a:ext uri="{FF2B5EF4-FFF2-40B4-BE49-F238E27FC236}">
                <a16:creationId xmlns:a16="http://schemas.microsoft.com/office/drawing/2014/main" id="{B74CF661-685B-435A-9B0D-460196E20534}"/>
              </a:ext>
            </a:extLst>
          </p:cNvPr>
          <p:cNvGraphicFramePr>
            <a:graphicFrameLocks noGrp="1"/>
          </p:cNvGraphicFramePr>
          <p:nvPr/>
        </p:nvGraphicFramePr>
        <p:xfrm>
          <a:off x="0" y="2428875"/>
          <a:ext cx="9001125" cy="4143375"/>
        </p:xfrm>
        <a:graphic>
          <a:graphicData uri="http://schemas.openxmlformats.org/drawingml/2006/table">
            <a:tbl>
              <a:tblPr firstRow="1" bandRow="1">
                <a:tableStyleId>{5C22544A-7EE6-4342-B048-85BDC9FD1C3A}</a:tableStyleId>
              </a:tblPr>
              <a:tblGrid>
                <a:gridCol w="714346">
                  <a:extLst>
                    <a:ext uri="{9D8B030D-6E8A-4147-A177-3AD203B41FA5}">
                      <a16:colId xmlns:a16="http://schemas.microsoft.com/office/drawing/2014/main" val="20000"/>
                    </a:ext>
                  </a:extLst>
                </a:gridCol>
                <a:gridCol w="4429141">
                  <a:extLst>
                    <a:ext uri="{9D8B030D-6E8A-4147-A177-3AD203B41FA5}">
                      <a16:colId xmlns:a16="http://schemas.microsoft.com/office/drawing/2014/main" val="20001"/>
                    </a:ext>
                  </a:extLst>
                </a:gridCol>
                <a:gridCol w="3857638">
                  <a:extLst>
                    <a:ext uri="{9D8B030D-6E8A-4147-A177-3AD203B41FA5}">
                      <a16:colId xmlns:a16="http://schemas.microsoft.com/office/drawing/2014/main" val="20002"/>
                    </a:ext>
                  </a:extLst>
                </a:gridCol>
              </a:tblGrid>
              <a:tr h="357217">
                <a:tc>
                  <a:txBody>
                    <a:bodyPr/>
                    <a:lstStyle/>
                    <a:p>
                      <a:pPr algn="ctr">
                        <a:lnSpc>
                          <a:spcPct val="107000"/>
                        </a:lnSpc>
                        <a:spcAft>
                          <a:spcPts val="1500"/>
                        </a:spcAft>
                      </a:pPr>
                      <a:r>
                        <a:rPr lang="en-IN" sz="1200" b="1" dirty="0">
                          <a:latin typeface="Calibri"/>
                          <a:ea typeface="Times New Roman"/>
                          <a:cs typeface="Arial"/>
                        </a:rPr>
                        <a:t>Step</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Traversal</a:t>
                      </a:r>
                      <a:endParaRPr lang="en-IN" sz="1100" dirty="0">
                        <a:latin typeface="Calibri"/>
                        <a:ea typeface="Calibri"/>
                        <a:cs typeface="Shruti"/>
                      </a:endParaRPr>
                    </a:p>
                  </a:txBody>
                  <a:tcPr marL="76200" marR="76200" marT="76206" marB="76206"/>
                </a:tc>
                <a:tc>
                  <a:txBody>
                    <a:bodyPr/>
                    <a:lstStyle/>
                    <a:p>
                      <a:pPr algn="ctr">
                        <a:lnSpc>
                          <a:spcPct val="107000"/>
                        </a:lnSpc>
                        <a:spcAft>
                          <a:spcPts val="1500"/>
                        </a:spcAft>
                      </a:pPr>
                      <a:r>
                        <a:rPr lang="en-IN" sz="1200" b="1" dirty="0">
                          <a:latin typeface="Calibri"/>
                          <a:ea typeface="Times New Roman"/>
                          <a:cs typeface="Arial"/>
                        </a:rPr>
                        <a:t>Description</a:t>
                      </a:r>
                      <a:endParaRPr lang="en-IN" sz="1100" dirty="0">
                        <a:latin typeface="Calibri"/>
                        <a:ea typeface="Calibri"/>
                        <a:cs typeface="Shruti"/>
                      </a:endParaRPr>
                    </a:p>
                  </a:txBody>
                  <a:tcPr marL="76200" marR="76200" marT="76206" marB="76206"/>
                </a:tc>
                <a:extLst>
                  <a:ext uri="{0D108BD9-81ED-4DB2-BD59-A6C34878D82A}">
                    <a16:rowId xmlns:a16="http://schemas.microsoft.com/office/drawing/2014/main" val="10000"/>
                  </a:ext>
                </a:extLst>
              </a:tr>
              <a:tr h="1893079">
                <a:tc>
                  <a:txBody>
                    <a:bodyPr/>
                    <a:lstStyle/>
                    <a:p>
                      <a:pPr>
                        <a:lnSpc>
                          <a:spcPct val="107000"/>
                        </a:lnSpc>
                        <a:spcAft>
                          <a:spcPts val="1500"/>
                        </a:spcAft>
                      </a:pPr>
                      <a:r>
                        <a:rPr lang="en-IN" sz="1200">
                          <a:latin typeface="Calibri"/>
                          <a:ea typeface="Times New Roman"/>
                          <a:cs typeface="Arial"/>
                        </a:rPr>
                        <a:t>5</a:t>
                      </a:r>
                      <a:endParaRPr lang="en-IN" sz="1100" dirty="0">
                        <a:latin typeface="Calibri"/>
                        <a:ea typeface="Calibri"/>
                        <a:cs typeface="Shruti"/>
                      </a:endParaRPr>
                    </a:p>
                  </a:txBody>
                  <a:tcPr marL="76200" marR="76200" marT="76206" marB="76206"/>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800" kern="1200" dirty="0">
                          <a:solidFill>
                            <a:schemeClr val="dk1"/>
                          </a:solidFill>
                          <a:latin typeface="+mn-lt"/>
                          <a:ea typeface="+mn-ea"/>
                          <a:cs typeface="+mn-cs"/>
                        </a:rPr>
                        <a:t>Next, the unvisited adjacent node from </a:t>
                      </a:r>
                      <a:r>
                        <a:rPr lang="en-IN" sz="1800" b="1" kern="1200" dirty="0">
                          <a:solidFill>
                            <a:schemeClr val="dk1"/>
                          </a:solidFill>
                          <a:latin typeface="+mn-lt"/>
                          <a:ea typeface="+mn-ea"/>
                          <a:cs typeface="+mn-cs"/>
                        </a:rPr>
                        <a:t>S</a:t>
                      </a:r>
                      <a:r>
                        <a:rPr lang="en-IN" sz="1800" kern="1200" dirty="0">
                          <a:solidFill>
                            <a:schemeClr val="dk1"/>
                          </a:solidFill>
                          <a:latin typeface="+mn-lt"/>
                          <a:ea typeface="+mn-ea"/>
                          <a:cs typeface="+mn-cs"/>
                        </a:rPr>
                        <a:t> is </a:t>
                      </a:r>
                      <a:r>
                        <a:rPr lang="en-IN" sz="1800" b="1" kern="1200" dirty="0">
                          <a:solidFill>
                            <a:schemeClr val="dk1"/>
                          </a:solidFill>
                          <a:latin typeface="+mn-lt"/>
                          <a:ea typeface="+mn-ea"/>
                          <a:cs typeface="+mn-cs"/>
                        </a:rPr>
                        <a:t>C</a:t>
                      </a:r>
                      <a:r>
                        <a:rPr lang="en-IN" sz="1800" kern="1200" dirty="0">
                          <a:solidFill>
                            <a:schemeClr val="dk1"/>
                          </a:solidFill>
                          <a:latin typeface="+mn-lt"/>
                          <a:ea typeface="+mn-ea"/>
                          <a:cs typeface="+mn-cs"/>
                        </a:rPr>
                        <a:t>. We mark it as visited and </a:t>
                      </a:r>
                      <a:r>
                        <a:rPr lang="en-IN" sz="1800" kern="1200" dirty="0" err="1">
                          <a:solidFill>
                            <a:schemeClr val="dk1"/>
                          </a:solidFill>
                          <a:latin typeface="+mn-lt"/>
                          <a:ea typeface="+mn-ea"/>
                          <a:cs typeface="+mn-cs"/>
                        </a:rPr>
                        <a:t>enqueue</a:t>
                      </a:r>
                      <a:r>
                        <a:rPr lang="en-IN" sz="1800" kern="1200" dirty="0">
                          <a:solidFill>
                            <a:schemeClr val="dk1"/>
                          </a:solidFill>
                          <a:latin typeface="+mn-lt"/>
                          <a:ea typeface="+mn-ea"/>
                          <a:cs typeface="+mn-cs"/>
                        </a:rPr>
                        <a:t> it.</a:t>
                      </a:r>
                      <a:endParaRPr lang="en-IN" sz="1100" dirty="0">
                        <a:latin typeface="Calibri"/>
                        <a:ea typeface="Calibri"/>
                        <a:cs typeface="Shruti"/>
                      </a:endParaRPr>
                    </a:p>
                  </a:txBody>
                  <a:tcPr marL="76200" marR="76200" marT="76206" marB="76206" anchor="ctr"/>
                </a:tc>
                <a:extLst>
                  <a:ext uri="{0D108BD9-81ED-4DB2-BD59-A6C34878D82A}">
                    <a16:rowId xmlns:a16="http://schemas.microsoft.com/office/drawing/2014/main" val="10001"/>
                  </a:ext>
                </a:extLst>
              </a:tr>
              <a:tr h="1893079">
                <a:tc>
                  <a:txBody>
                    <a:bodyPr/>
                    <a:lstStyle/>
                    <a:p>
                      <a:pPr>
                        <a:lnSpc>
                          <a:spcPct val="107000"/>
                        </a:lnSpc>
                        <a:spcAft>
                          <a:spcPts val="1500"/>
                        </a:spcAft>
                      </a:pPr>
                      <a:r>
                        <a:rPr lang="en-IN" sz="1200">
                          <a:latin typeface="Calibri"/>
                          <a:ea typeface="Times New Roman"/>
                          <a:cs typeface="Arial"/>
                        </a:rPr>
                        <a:t>6</a:t>
                      </a:r>
                      <a:endParaRPr lang="en-IN" sz="1100">
                        <a:latin typeface="Calibri"/>
                        <a:ea typeface="Calibri"/>
                        <a:cs typeface="Shruti"/>
                      </a:endParaRPr>
                    </a:p>
                  </a:txBody>
                  <a:tcPr marL="76200" marR="76200" marT="76206" marB="76206"/>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206" marB="76206"/>
                </a:tc>
                <a:tc>
                  <a:txBody>
                    <a:bodyPr/>
                    <a:lstStyle/>
                    <a:p>
                      <a:pPr>
                        <a:lnSpc>
                          <a:spcPct val="107000"/>
                        </a:lnSpc>
                        <a:spcAft>
                          <a:spcPts val="1500"/>
                        </a:spcAft>
                      </a:pPr>
                      <a:r>
                        <a:rPr lang="en-IN" sz="1800" kern="1200" dirty="0">
                          <a:solidFill>
                            <a:schemeClr val="dk1"/>
                          </a:solidFill>
                          <a:latin typeface="+mn-lt"/>
                          <a:ea typeface="+mn-ea"/>
                          <a:cs typeface="+mn-cs"/>
                        </a:rPr>
                        <a:t>Now, </a:t>
                      </a:r>
                      <a:r>
                        <a:rPr lang="en-IN" sz="1800" b="1" kern="1200" dirty="0">
                          <a:solidFill>
                            <a:schemeClr val="dk1"/>
                          </a:solidFill>
                          <a:latin typeface="+mn-lt"/>
                          <a:ea typeface="+mn-ea"/>
                          <a:cs typeface="+mn-cs"/>
                        </a:rPr>
                        <a:t>S</a:t>
                      </a:r>
                      <a:r>
                        <a:rPr lang="en-IN" sz="1800" kern="1200" dirty="0">
                          <a:solidFill>
                            <a:schemeClr val="dk1"/>
                          </a:solidFill>
                          <a:latin typeface="+mn-lt"/>
                          <a:ea typeface="+mn-ea"/>
                          <a:cs typeface="+mn-cs"/>
                        </a:rPr>
                        <a:t> is left with no unvisited adjacent nodes. So, we </a:t>
                      </a:r>
                      <a:r>
                        <a:rPr lang="en-IN" sz="1800" kern="1200" dirty="0" err="1">
                          <a:solidFill>
                            <a:schemeClr val="dk1"/>
                          </a:solidFill>
                          <a:latin typeface="+mn-lt"/>
                          <a:ea typeface="+mn-ea"/>
                          <a:cs typeface="+mn-cs"/>
                        </a:rPr>
                        <a:t>dequeue</a:t>
                      </a:r>
                      <a:r>
                        <a:rPr lang="en-IN" sz="1800" kern="1200" dirty="0">
                          <a:solidFill>
                            <a:schemeClr val="dk1"/>
                          </a:solidFill>
                          <a:latin typeface="+mn-lt"/>
                          <a:ea typeface="+mn-ea"/>
                          <a:cs typeface="+mn-cs"/>
                        </a:rPr>
                        <a:t> and find </a:t>
                      </a:r>
                      <a:r>
                        <a:rPr lang="en-IN" sz="1800" b="1" kern="1200" dirty="0">
                          <a:solidFill>
                            <a:schemeClr val="dk1"/>
                          </a:solidFill>
                          <a:latin typeface="+mn-lt"/>
                          <a:ea typeface="+mn-ea"/>
                          <a:cs typeface="+mn-cs"/>
                        </a:rPr>
                        <a:t>A</a:t>
                      </a:r>
                      <a:r>
                        <a:rPr lang="en-IN" sz="1800" kern="1200" dirty="0">
                          <a:solidFill>
                            <a:schemeClr val="dk1"/>
                          </a:solidFill>
                          <a:latin typeface="+mn-lt"/>
                          <a:ea typeface="+mn-ea"/>
                          <a:cs typeface="+mn-cs"/>
                        </a:rPr>
                        <a:t>.</a:t>
                      </a:r>
                      <a:endParaRPr lang="en-IN" sz="1100" dirty="0">
                        <a:latin typeface="Calibri"/>
                        <a:ea typeface="Calibri"/>
                        <a:cs typeface="Shruti"/>
                      </a:endParaRPr>
                    </a:p>
                  </a:txBody>
                  <a:tcPr marL="76200" marR="76200" marT="76206" marB="76206" anchor="ctr"/>
                </a:tc>
                <a:extLst>
                  <a:ext uri="{0D108BD9-81ED-4DB2-BD59-A6C34878D82A}">
                    <a16:rowId xmlns:a16="http://schemas.microsoft.com/office/drawing/2014/main" val="10002"/>
                  </a:ext>
                </a:extLst>
              </a:tr>
            </a:tbl>
          </a:graphicData>
        </a:graphic>
      </p:graphicFrame>
      <p:pic>
        <p:nvPicPr>
          <p:cNvPr id="40985" name="Picture 13" descr="Breadth First Search Step Five">
            <a:extLst>
              <a:ext uri="{FF2B5EF4-FFF2-40B4-BE49-F238E27FC236}">
                <a16:creationId xmlns:a16="http://schemas.microsoft.com/office/drawing/2014/main" id="{5C0F624A-3F09-4D0C-9918-8D492D2C5B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3063" y="2857500"/>
            <a:ext cx="28575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6" name="Picture 14" descr="Breadth First Search Step Six">
            <a:extLst>
              <a:ext uri="{FF2B5EF4-FFF2-40B4-BE49-F238E27FC236}">
                <a16:creationId xmlns:a16="http://schemas.microsoft.com/office/drawing/2014/main" id="{C4544FC4-E3C8-4497-9B56-D7D0E22A10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43063" y="4786313"/>
            <a:ext cx="28575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447AB5C9-70C5-4218-B30B-1E494A1AE431}"/>
              </a:ext>
            </a:extLst>
          </p:cNvPr>
          <p:cNvPicPr>
            <a:picLocks noChangeAspect="1"/>
          </p:cNvPicPr>
          <p:nvPr>
            <a:audioFile r:link="rId5"/>
            <p:extLst>
              <p:ext uri="{DAA4B4D4-6D71-4841-9C94-3DE7FCFB9230}">
                <p14:media xmlns:p14="http://schemas.microsoft.com/office/powerpoint/2010/main" r:embed="rId4"/>
              </p:ext>
            </p:extLst>
          </p:nvPr>
        </p:nvPicPr>
        <p:blipFill>
          <a:blip r:embed="rId14"/>
          <a:stretch>
            <a:fillRect/>
          </a:stretch>
        </p:blipFill>
        <p:spPr>
          <a:xfrm>
            <a:off x="8318500" y="6032500"/>
            <a:ext cx="609600" cy="609600"/>
          </a:xfrm>
          <a:prstGeom prst="rect">
            <a:avLst/>
          </a:prstGeom>
        </p:spPr>
      </p:pic>
      <p:sp>
        <p:nvSpPr>
          <p:cNvPr id="3" name="TextBox 2">
            <a:extLst>
              <a:ext uri="{FF2B5EF4-FFF2-40B4-BE49-F238E27FC236}">
                <a16:creationId xmlns:a16="http://schemas.microsoft.com/office/drawing/2014/main" id="{73510022-70A3-449F-80C6-DDC4B441077F}"/>
              </a:ext>
            </a:extLst>
          </p:cNvPr>
          <p:cNvSpPr txBox="1"/>
          <p:nvPr/>
        </p:nvSpPr>
        <p:spPr>
          <a:xfrm>
            <a:off x="-29760" y="6699092"/>
            <a:ext cx="5036616" cy="246221"/>
          </a:xfrm>
          <a:prstGeom prst="rect">
            <a:avLst/>
          </a:prstGeom>
          <a:noFill/>
        </p:spPr>
        <p:txBody>
          <a:bodyPr wrap="square" rtlCol="0">
            <a:spAutoFit/>
          </a:bodyPr>
          <a:lstStyle/>
          <a:p>
            <a:pPr algn="r"/>
            <a:r>
              <a:rPr lang="en-IN" sz="1000" dirty="0">
                <a:hlinkClick r:id="rId15">
                  <a:extLst>
                    <a:ext uri="{A12FA001-AC4F-418D-AE19-62706E023703}">
                      <ahyp:hlinkClr xmlns:ahyp="http://schemas.microsoft.com/office/drawing/2018/hyperlinkcolor" val="tx"/>
                    </a:ext>
                  </a:extLst>
                </a:hlinkClick>
              </a:rPr>
              <a:t>https://www.tutorialspoint.com/data_structures_algorithms/graph_data_structure.htm</a:t>
            </a:r>
            <a:endParaRPr lang="en-IN" sz="1000" dirty="0"/>
          </a:p>
        </p:txBody>
      </p:sp>
    </p:spTree>
  </p:cSld>
  <p:clrMapOvr>
    <a:masterClrMapping/>
  </p:clrMapOvr>
  <p:transition advTm="12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12">
            <a:extLst>
              <a:ext uri="{FF2B5EF4-FFF2-40B4-BE49-F238E27FC236}">
                <a16:creationId xmlns:a16="http://schemas.microsoft.com/office/drawing/2014/main" id="{B9A3EF9B-3678-4CD7-B958-6465525DFF14}"/>
              </a:ext>
            </a:extLst>
          </p:cNvPr>
          <p:cNvGrpSpPr>
            <a:grpSpLocks/>
          </p:cNvGrpSpPr>
          <p:nvPr/>
        </p:nvGrpSpPr>
        <p:grpSpPr bwMode="auto">
          <a:xfrm>
            <a:off x="0" y="116632"/>
            <a:ext cx="9144000" cy="6900863"/>
            <a:chOff x="0" y="0"/>
            <a:chExt cx="9144000" cy="6900863"/>
          </a:xfrm>
        </p:grpSpPr>
        <p:pic>
          <p:nvPicPr>
            <p:cNvPr id="42007" name="Picture 2" descr="C:\Users\parul\Desktop\Digital Learning Content.png">
              <a:extLst>
                <a:ext uri="{FF2B5EF4-FFF2-40B4-BE49-F238E27FC236}">
                  <a16:creationId xmlns:a16="http://schemas.microsoft.com/office/drawing/2014/main" id="{2978D7FC-0B90-4E42-828F-FE7B73B9F380}"/>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2008" name="Picture 6" descr="C:\Users\parul\Desktop\Untitled-1.png">
              <a:extLst>
                <a:ext uri="{FF2B5EF4-FFF2-40B4-BE49-F238E27FC236}">
                  <a16:creationId xmlns:a16="http://schemas.microsoft.com/office/drawing/2014/main" id="{10C936A1-361A-414A-8579-88E71B50CF0A}"/>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2009" name="Rectangle 7">
              <a:extLst>
                <a:ext uri="{FF2B5EF4-FFF2-40B4-BE49-F238E27FC236}">
                  <a16:creationId xmlns:a16="http://schemas.microsoft.com/office/drawing/2014/main" id="{BFD01B99-D9B2-438C-BB10-BB0086043857}"/>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41987" name="TextBox 6">
            <a:extLst>
              <a:ext uri="{FF2B5EF4-FFF2-40B4-BE49-F238E27FC236}">
                <a16:creationId xmlns:a16="http://schemas.microsoft.com/office/drawing/2014/main" id="{9FDE8762-B55D-4F22-9791-41641335CB41}"/>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Breadth First Search(BFS) Algorithm Traverses </a:t>
            </a:r>
            <a:endParaRPr lang="en-IN" altLang="en-US" sz="3000" b="1">
              <a:solidFill>
                <a:schemeClr val="bg1"/>
              </a:solidFill>
              <a:cs typeface="Times New Roman" panose="02020603050405020304" pitchFamily="18" charset="0"/>
            </a:endParaRPr>
          </a:p>
        </p:txBody>
      </p:sp>
      <p:sp>
        <p:nvSpPr>
          <p:cNvPr id="41988" name="Rectangle 11">
            <a:extLst>
              <a:ext uri="{FF2B5EF4-FFF2-40B4-BE49-F238E27FC236}">
                <a16:creationId xmlns:a16="http://schemas.microsoft.com/office/drawing/2014/main" id="{7B0DA695-7F8A-4535-A88B-75B0DD6A560E}"/>
              </a:ext>
            </a:extLst>
          </p:cNvPr>
          <p:cNvSpPr>
            <a:spLocks noChangeArrowheads="1"/>
          </p:cNvSpPr>
          <p:nvPr>
            <p:custDataLst>
              <p:tags r:id="rId2"/>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1990" name="Rectangle 13">
            <a:extLst>
              <a:ext uri="{FF2B5EF4-FFF2-40B4-BE49-F238E27FC236}">
                <a16:creationId xmlns:a16="http://schemas.microsoft.com/office/drawing/2014/main" id="{16E54152-3A2E-4F74-BD47-15DD3A4B900E}"/>
              </a:ext>
            </a:extLst>
          </p:cNvPr>
          <p:cNvSpPr>
            <a:spLocks noChangeArrowheads="1"/>
          </p:cNvSpPr>
          <p:nvPr>
            <p:custDataLst>
              <p:tags r:id="rId3"/>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aphicFrame>
        <p:nvGraphicFramePr>
          <p:cNvPr id="11" name="Table 10">
            <a:extLst>
              <a:ext uri="{FF2B5EF4-FFF2-40B4-BE49-F238E27FC236}">
                <a16:creationId xmlns:a16="http://schemas.microsoft.com/office/drawing/2014/main" id="{E1E7A6CC-26E5-4476-BC34-E6AB4DE9673C}"/>
              </a:ext>
            </a:extLst>
          </p:cNvPr>
          <p:cNvGraphicFramePr>
            <a:graphicFrameLocks noGrp="1"/>
          </p:cNvGraphicFramePr>
          <p:nvPr>
            <p:extLst>
              <p:ext uri="{D42A27DB-BD31-4B8C-83A1-F6EECF244321}">
                <p14:modId xmlns:p14="http://schemas.microsoft.com/office/powerpoint/2010/main" val="1594652745"/>
              </p:ext>
            </p:extLst>
          </p:nvPr>
        </p:nvGraphicFramePr>
        <p:xfrm>
          <a:off x="71438" y="2664942"/>
          <a:ext cx="9001124" cy="2249488"/>
        </p:xfrm>
        <a:graphic>
          <a:graphicData uri="http://schemas.openxmlformats.org/drawingml/2006/table">
            <a:tbl>
              <a:tblPr firstRow="1" bandRow="1">
                <a:tableStyleId>{5C22544A-7EE6-4342-B048-85BDC9FD1C3A}</a:tableStyleId>
              </a:tblPr>
              <a:tblGrid>
                <a:gridCol w="1071534">
                  <a:extLst>
                    <a:ext uri="{9D8B030D-6E8A-4147-A177-3AD203B41FA5}">
                      <a16:colId xmlns:a16="http://schemas.microsoft.com/office/drawing/2014/main" val="20000"/>
                    </a:ext>
                  </a:extLst>
                </a:gridCol>
                <a:gridCol w="4071952">
                  <a:extLst>
                    <a:ext uri="{9D8B030D-6E8A-4147-A177-3AD203B41FA5}">
                      <a16:colId xmlns:a16="http://schemas.microsoft.com/office/drawing/2014/main" val="20001"/>
                    </a:ext>
                  </a:extLst>
                </a:gridCol>
                <a:gridCol w="3857638">
                  <a:extLst>
                    <a:ext uri="{9D8B030D-6E8A-4147-A177-3AD203B41FA5}">
                      <a16:colId xmlns:a16="http://schemas.microsoft.com/office/drawing/2014/main" val="20002"/>
                    </a:ext>
                  </a:extLst>
                </a:gridCol>
              </a:tblGrid>
              <a:tr h="357089">
                <a:tc>
                  <a:txBody>
                    <a:bodyPr/>
                    <a:lstStyle/>
                    <a:p>
                      <a:pPr algn="ctr">
                        <a:lnSpc>
                          <a:spcPct val="107000"/>
                        </a:lnSpc>
                        <a:spcAft>
                          <a:spcPts val="1500"/>
                        </a:spcAft>
                      </a:pPr>
                      <a:r>
                        <a:rPr lang="en-IN" sz="1200" b="1" dirty="0">
                          <a:latin typeface="Calibri"/>
                          <a:ea typeface="Times New Roman"/>
                          <a:cs typeface="Arial"/>
                        </a:rPr>
                        <a:t>Step</a:t>
                      </a:r>
                      <a:endParaRPr lang="en-IN" sz="1100" dirty="0">
                        <a:latin typeface="Calibri"/>
                        <a:ea typeface="Calibri"/>
                        <a:cs typeface="Shruti"/>
                      </a:endParaRPr>
                    </a:p>
                  </a:txBody>
                  <a:tcPr marL="76200" marR="76200" marT="76178" marB="76178"/>
                </a:tc>
                <a:tc>
                  <a:txBody>
                    <a:bodyPr/>
                    <a:lstStyle/>
                    <a:p>
                      <a:pPr algn="ctr">
                        <a:lnSpc>
                          <a:spcPct val="107000"/>
                        </a:lnSpc>
                        <a:spcAft>
                          <a:spcPts val="1500"/>
                        </a:spcAft>
                      </a:pPr>
                      <a:r>
                        <a:rPr lang="en-IN" sz="1200" b="1" dirty="0">
                          <a:latin typeface="Calibri"/>
                          <a:ea typeface="Times New Roman"/>
                          <a:cs typeface="Arial"/>
                        </a:rPr>
                        <a:t>Traversal</a:t>
                      </a:r>
                      <a:endParaRPr lang="en-IN" sz="1100" dirty="0">
                        <a:latin typeface="Calibri"/>
                        <a:ea typeface="Calibri"/>
                        <a:cs typeface="Shruti"/>
                      </a:endParaRPr>
                    </a:p>
                  </a:txBody>
                  <a:tcPr marL="76200" marR="76200" marT="76178" marB="76178"/>
                </a:tc>
                <a:tc>
                  <a:txBody>
                    <a:bodyPr/>
                    <a:lstStyle/>
                    <a:p>
                      <a:pPr algn="ctr">
                        <a:lnSpc>
                          <a:spcPct val="107000"/>
                        </a:lnSpc>
                        <a:spcAft>
                          <a:spcPts val="1500"/>
                        </a:spcAft>
                      </a:pPr>
                      <a:r>
                        <a:rPr lang="en-IN" sz="1200" b="1" dirty="0">
                          <a:latin typeface="Calibri"/>
                          <a:ea typeface="Times New Roman"/>
                          <a:cs typeface="Arial"/>
                        </a:rPr>
                        <a:t>Description</a:t>
                      </a:r>
                      <a:endParaRPr lang="en-IN" sz="1100" dirty="0">
                        <a:latin typeface="Calibri"/>
                        <a:ea typeface="Calibri"/>
                        <a:cs typeface="Shruti"/>
                      </a:endParaRPr>
                    </a:p>
                  </a:txBody>
                  <a:tcPr marL="76200" marR="76200" marT="76178" marB="76178"/>
                </a:tc>
                <a:extLst>
                  <a:ext uri="{0D108BD9-81ED-4DB2-BD59-A6C34878D82A}">
                    <a16:rowId xmlns:a16="http://schemas.microsoft.com/office/drawing/2014/main" val="10000"/>
                  </a:ext>
                </a:extLst>
              </a:tr>
              <a:tr h="1892399">
                <a:tc>
                  <a:txBody>
                    <a:bodyPr/>
                    <a:lstStyle/>
                    <a:p>
                      <a:pPr>
                        <a:lnSpc>
                          <a:spcPct val="107000"/>
                        </a:lnSpc>
                        <a:spcAft>
                          <a:spcPts val="1500"/>
                        </a:spcAft>
                      </a:pPr>
                      <a:r>
                        <a:rPr lang="en-IN" sz="1200">
                          <a:latin typeface="Calibri"/>
                          <a:ea typeface="Times New Roman"/>
                          <a:cs typeface="Arial"/>
                        </a:rPr>
                        <a:t>7</a:t>
                      </a:r>
                      <a:endParaRPr lang="en-IN" sz="1100">
                        <a:latin typeface="Calibri"/>
                        <a:ea typeface="Calibri"/>
                        <a:cs typeface="Shruti"/>
                      </a:endParaRPr>
                    </a:p>
                  </a:txBody>
                  <a:tcPr marL="76200" marR="76200" marT="76178" marB="76178"/>
                </a:tc>
                <a:tc>
                  <a:txBody>
                    <a:bodyPr/>
                    <a:lstStyle/>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US" sz="1200" dirty="0">
                        <a:latin typeface="Calibri"/>
                        <a:ea typeface="Times New Roman"/>
                        <a:cs typeface="Arial"/>
                      </a:endParaRPr>
                    </a:p>
                    <a:p>
                      <a:pPr>
                        <a:lnSpc>
                          <a:spcPct val="107000"/>
                        </a:lnSpc>
                        <a:spcAft>
                          <a:spcPts val="1500"/>
                        </a:spcAft>
                      </a:pPr>
                      <a:endParaRPr lang="en-IN" sz="1200" dirty="0">
                        <a:latin typeface="Calibri"/>
                        <a:ea typeface="Times New Roman"/>
                        <a:cs typeface="Arial"/>
                      </a:endParaRPr>
                    </a:p>
                  </a:txBody>
                  <a:tcPr marL="76200" marR="76200" marT="76178" marB="76178"/>
                </a:tc>
                <a:tc>
                  <a:txBody>
                    <a:bodyPr/>
                    <a:lstStyle/>
                    <a:p>
                      <a:pPr>
                        <a:lnSpc>
                          <a:spcPct val="107000"/>
                        </a:lnSpc>
                        <a:spcAft>
                          <a:spcPts val="1500"/>
                        </a:spcAft>
                      </a:pPr>
                      <a:r>
                        <a:rPr lang="en-IN" sz="1800" kern="1200" dirty="0">
                          <a:solidFill>
                            <a:schemeClr val="dk1"/>
                          </a:solidFill>
                          <a:latin typeface="+mn-lt"/>
                          <a:ea typeface="+mn-ea"/>
                          <a:cs typeface="+mn-cs"/>
                        </a:rPr>
                        <a:t>From </a:t>
                      </a:r>
                      <a:r>
                        <a:rPr lang="en-IN" sz="1800" b="1" kern="1200" dirty="0">
                          <a:solidFill>
                            <a:schemeClr val="dk1"/>
                          </a:solidFill>
                          <a:latin typeface="+mn-lt"/>
                          <a:ea typeface="+mn-ea"/>
                          <a:cs typeface="+mn-cs"/>
                        </a:rPr>
                        <a:t>A</a:t>
                      </a:r>
                      <a:r>
                        <a:rPr lang="en-IN" sz="1800" kern="1200" dirty="0">
                          <a:solidFill>
                            <a:schemeClr val="dk1"/>
                          </a:solidFill>
                          <a:latin typeface="+mn-lt"/>
                          <a:ea typeface="+mn-ea"/>
                          <a:cs typeface="+mn-cs"/>
                        </a:rPr>
                        <a:t> we have </a:t>
                      </a:r>
                      <a:r>
                        <a:rPr lang="en-IN" sz="1800" b="1" kern="1200" dirty="0">
                          <a:solidFill>
                            <a:schemeClr val="dk1"/>
                          </a:solidFill>
                          <a:latin typeface="+mn-lt"/>
                          <a:ea typeface="+mn-ea"/>
                          <a:cs typeface="+mn-cs"/>
                        </a:rPr>
                        <a:t>D</a:t>
                      </a:r>
                      <a:r>
                        <a:rPr lang="en-IN" sz="1800" kern="1200" dirty="0">
                          <a:solidFill>
                            <a:schemeClr val="dk1"/>
                          </a:solidFill>
                          <a:latin typeface="+mn-lt"/>
                          <a:ea typeface="+mn-ea"/>
                          <a:cs typeface="+mn-cs"/>
                        </a:rPr>
                        <a:t> as unvisited adjacent node. We mark it as visited and </a:t>
                      </a:r>
                      <a:r>
                        <a:rPr lang="en-IN" sz="1800" kern="1200" dirty="0" err="1">
                          <a:solidFill>
                            <a:schemeClr val="dk1"/>
                          </a:solidFill>
                          <a:latin typeface="+mn-lt"/>
                          <a:ea typeface="+mn-ea"/>
                          <a:cs typeface="+mn-cs"/>
                        </a:rPr>
                        <a:t>enqueue</a:t>
                      </a:r>
                      <a:r>
                        <a:rPr lang="en-IN" sz="1800" kern="1200" dirty="0">
                          <a:solidFill>
                            <a:schemeClr val="dk1"/>
                          </a:solidFill>
                          <a:latin typeface="+mn-lt"/>
                          <a:ea typeface="+mn-ea"/>
                          <a:cs typeface="+mn-cs"/>
                        </a:rPr>
                        <a:t> it.</a:t>
                      </a:r>
                      <a:endParaRPr lang="en-IN" sz="1100" dirty="0">
                        <a:latin typeface="Calibri"/>
                        <a:ea typeface="Calibri"/>
                        <a:cs typeface="Shruti"/>
                      </a:endParaRPr>
                    </a:p>
                  </a:txBody>
                  <a:tcPr marL="76200" marR="76200" marT="76178" marB="76178" anchor="ctr"/>
                </a:tc>
                <a:extLst>
                  <a:ext uri="{0D108BD9-81ED-4DB2-BD59-A6C34878D82A}">
                    <a16:rowId xmlns:a16="http://schemas.microsoft.com/office/drawing/2014/main" val="10001"/>
                  </a:ext>
                </a:extLst>
              </a:tr>
            </a:tbl>
          </a:graphicData>
        </a:graphic>
      </p:graphicFrame>
      <p:sp>
        <p:nvSpPr>
          <p:cNvPr id="13" name="TextBox 9">
            <a:extLst>
              <a:ext uri="{FF2B5EF4-FFF2-40B4-BE49-F238E27FC236}">
                <a16:creationId xmlns:a16="http://schemas.microsoft.com/office/drawing/2014/main" id="{DE023FA7-E093-44D3-8C6F-16EF2599C10B}"/>
              </a:ext>
            </a:extLst>
          </p:cNvPr>
          <p:cNvSpPr txBox="1">
            <a:spLocks noChangeArrowheads="1"/>
          </p:cNvSpPr>
          <p:nvPr>
            <p:custDataLst>
              <p:tags r:id="rId4"/>
            </p:custDataLst>
          </p:nvPr>
        </p:nvSpPr>
        <p:spPr bwMode="auto">
          <a:xfrm>
            <a:off x="315071" y="5138838"/>
            <a:ext cx="8513858" cy="1016000"/>
          </a:xfrm>
          <a:prstGeom prst="rect">
            <a:avLst/>
          </a:prstGeom>
          <a:noFill/>
          <a:ln w="9525">
            <a:noFill/>
            <a:miter lim="800000"/>
            <a:headEnd/>
            <a:tailEnd/>
          </a:ln>
        </p:spPr>
        <p:txBody>
          <a:bodyPr wrap="square">
            <a:spAutoFit/>
          </a:bodyPr>
          <a:lstStyle/>
          <a:p>
            <a:pPr algn="just">
              <a:defRPr/>
            </a:pPr>
            <a:r>
              <a:rPr lang="en-IN" sz="2000" dirty="0">
                <a:latin typeface="+mj-lt"/>
                <a:cs typeface="Arial" charset="0"/>
              </a:rPr>
              <a:t>At this stage, we are left with no unmarked (unvisited) nodes. But as per the algorithm we keep on dequeuing in order to get all unvisited nodes. When the queue gets emptied, the program is over.</a:t>
            </a:r>
          </a:p>
        </p:txBody>
      </p:sp>
      <p:pic>
        <p:nvPicPr>
          <p:cNvPr id="42006" name="Picture 13" descr="Breadth First Search Step Seven">
            <a:extLst>
              <a:ext uri="{FF2B5EF4-FFF2-40B4-BE49-F238E27FC236}">
                <a16:creationId xmlns:a16="http://schemas.microsoft.com/office/drawing/2014/main" id="{BAE668AC-0C74-446F-AF61-355980F27D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43063" y="3089532"/>
            <a:ext cx="28575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EDAF9065-FEE6-418F-BF8F-26736FADE73D}"/>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8318500" y="6032500"/>
            <a:ext cx="609600" cy="609600"/>
          </a:xfrm>
          <a:prstGeom prst="rect">
            <a:avLst/>
          </a:prstGeom>
        </p:spPr>
      </p:pic>
      <p:sp>
        <p:nvSpPr>
          <p:cNvPr id="4" name="TextBox 3">
            <a:extLst>
              <a:ext uri="{FF2B5EF4-FFF2-40B4-BE49-F238E27FC236}">
                <a16:creationId xmlns:a16="http://schemas.microsoft.com/office/drawing/2014/main" id="{C04C4648-3B1F-481E-9517-333F5A0590CA}"/>
              </a:ext>
            </a:extLst>
          </p:cNvPr>
          <p:cNvSpPr txBox="1"/>
          <p:nvPr/>
        </p:nvSpPr>
        <p:spPr>
          <a:xfrm>
            <a:off x="47828" y="6687095"/>
            <a:ext cx="5036616" cy="246221"/>
          </a:xfrm>
          <a:prstGeom prst="rect">
            <a:avLst/>
          </a:prstGeom>
          <a:noFill/>
        </p:spPr>
        <p:txBody>
          <a:bodyPr wrap="square" rtlCol="0">
            <a:spAutoFit/>
          </a:bodyPr>
          <a:lstStyle/>
          <a:p>
            <a:r>
              <a:rPr lang="en-IN" sz="1000" dirty="0">
                <a:hlinkClick r:id="rId15">
                  <a:extLst>
                    <a:ext uri="{A12FA001-AC4F-418D-AE19-62706E023703}">
                      <ahyp:hlinkClr xmlns:ahyp="http://schemas.microsoft.com/office/drawing/2018/hyperlinkcolor" val="tx"/>
                    </a:ext>
                  </a:extLst>
                </a:hlinkClick>
              </a:rPr>
              <a:t>https://www.tutorialspoint.com/data_structures_algorithms/graph_data_structure.htm</a:t>
            </a:r>
            <a:endParaRPr lang="en-IN" sz="1000" dirty="0"/>
          </a:p>
        </p:txBody>
      </p:sp>
    </p:spTree>
  </p:cSld>
  <p:clrMapOvr>
    <a:masterClrMapping/>
  </p:clrMapOvr>
  <p:transition advTm="2236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parul\Desktop\Digital Learning Content.png">
            <a:extLst>
              <a:ext uri="{FF2B5EF4-FFF2-40B4-BE49-F238E27FC236}">
                <a16:creationId xmlns:a16="http://schemas.microsoft.com/office/drawing/2014/main" id="{AF1B6329-759B-4CC0-942E-97713B7311D3}"/>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4" name="TextBox 4">
            <a:extLst>
              <a:ext uri="{FF2B5EF4-FFF2-40B4-BE49-F238E27FC236}">
                <a16:creationId xmlns:a16="http://schemas.microsoft.com/office/drawing/2014/main" id="{5FCF3597-9A20-45F1-B31A-7BD1E49215D8}"/>
              </a:ext>
            </a:extLst>
          </p:cNvPr>
          <p:cNvSpPr txBox="1">
            <a:spLocks noChangeArrowheads="1"/>
          </p:cNvSpPr>
          <p:nvPr>
            <p:custDataLst>
              <p:tags r:id="rId2"/>
            </p:custDataLst>
          </p:nvPr>
        </p:nvSpPr>
        <p:spPr bwMode="auto">
          <a:xfrm>
            <a:off x="285750" y="2714625"/>
            <a:ext cx="7429500" cy="708025"/>
          </a:xfrm>
          <a:prstGeom prst="rect">
            <a:avLst/>
          </a:prstGeom>
          <a:noFill/>
          <a:ln w="9525">
            <a:noFill/>
            <a:miter lim="800000"/>
            <a:headEnd/>
            <a:tailEnd/>
          </a:ln>
        </p:spPr>
        <p:txBody>
          <a:bodyPr>
            <a:spAutoFit/>
          </a:bodyPr>
          <a:lstStyle/>
          <a:p>
            <a:pPr>
              <a:defRPr/>
            </a:pPr>
            <a:r>
              <a:rPr lang="en-IN" sz="2000" dirty="0">
                <a:latin typeface="+mj-lt"/>
                <a:cs typeface="Arial" charset="0"/>
              </a:rPr>
              <a:t>Definitions: Vertices, edges, paths, etc</a:t>
            </a:r>
          </a:p>
          <a:p>
            <a:pPr>
              <a:defRPr/>
            </a:pPr>
            <a:r>
              <a:rPr lang="en-IN" sz="2000" dirty="0">
                <a:latin typeface="+mj-lt"/>
                <a:cs typeface="Arial" charset="0"/>
              </a:rPr>
              <a:t>Representations: Adjacency list and adjacency matrix</a:t>
            </a:r>
          </a:p>
        </p:txBody>
      </p:sp>
      <p:sp>
        <p:nvSpPr>
          <p:cNvPr id="2" name="Rectangle 7">
            <a:extLst>
              <a:ext uri="{FF2B5EF4-FFF2-40B4-BE49-F238E27FC236}">
                <a16:creationId xmlns:a16="http://schemas.microsoft.com/office/drawing/2014/main" id="{DA78B469-0366-4E90-8563-DAC281A9F0A9}"/>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dirty="0">
              <a:latin typeface="Arial" panose="020B0604020202020204" pitchFamily="34" charset="0"/>
            </a:endParaRPr>
          </a:p>
        </p:txBody>
      </p:sp>
      <p:sp>
        <p:nvSpPr>
          <p:cNvPr id="15366" name="TextBox 6">
            <a:extLst>
              <a:ext uri="{FF2B5EF4-FFF2-40B4-BE49-F238E27FC236}">
                <a16:creationId xmlns:a16="http://schemas.microsoft.com/office/drawing/2014/main" id="{0097316A-5E49-49A0-B30A-A40F7B68F657}"/>
              </a:ext>
            </a:extLst>
          </p:cNvPr>
          <p:cNvSpPr>
            <a:spLocks noChangeArrowheads="1"/>
          </p:cNvSpPr>
          <p:nvPr>
            <p:custDataLst>
              <p:tags r:id="rId4"/>
            </p:custDataLst>
          </p:nvPr>
        </p:nvSpPr>
        <p:spPr bwMode="auto">
          <a:xfrm>
            <a:off x="190500" y="1687513"/>
            <a:ext cx="8763000" cy="554037"/>
          </a:xfrm>
          <a:prstGeom prst="rect">
            <a:avLst/>
          </a:prstGeom>
          <a:noFill/>
          <a:ln w="9525" algn="ctr">
            <a:noFill/>
            <a:round/>
            <a:headEnd/>
            <a:tailEnd/>
          </a:ln>
        </p:spPr>
        <p:txBody>
          <a:bodyPr/>
          <a:lstStyle/>
          <a:p>
            <a:pPr>
              <a:defRPr/>
            </a:pPr>
            <a:r>
              <a:rPr lang="en-US" sz="3200" b="1" dirty="0">
                <a:solidFill>
                  <a:schemeClr val="bg1"/>
                </a:solidFill>
                <a:latin typeface="+mj-lt"/>
                <a:cs typeface="Arial" charset="0"/>
              </a:rPr>
              <a:t>Basic</a:t>
            </a:r>
            <a:r>
              <a:rPr lang="en-US" sz="3200" b="1" dirty="0">
                <a:solidFill>
                  <a:schemeClr val="bg1"/>
                </a:solidFill>
                <a:latin typeface="Arial" charset="0"/>
                <a:cs typeface="Arial" charset="0"/>
              </a:rPr>
              <a:t> Terminologies and Representations</a:t>
            </a:r>
            <a:endParaRPr lang="en-IN" altLang="en-US" sz="3000" b="1" dirty="0">
              <a:solidFill>
                <a:schemeClr val="bg1"/>
              </a:solidFill>
              <a:latin typeface="Calibri"/>
              <a:cs typeface="Times New Roman" pitchFamily="18" charset="0"/>
            </a:endParaRPr>
          </a:p>
        </p:txBody>
      </p:sp>
      <p:sp>
        <p:nvSpPr>
          <p:cNvPr id="3" name="Rectangle 16">
            <a:extLst>
              <a:ext uri="{FF2B5EF4-FFF2-40B4-BE49-F238E27FC236}">
                <a16:creationId xmlns:a16="http://schemas.microsoft.com/office/drawing/2014/main" id="{BA536599-7719-4219-B4F8-798232D7DF86}"/>
              </a:ext>
            </a:extLst>
          </p:cNvPr>
          <p:cNvSpPr>
            <a:spLocks noChangeArrowheads="1"/>
          </p:cNvSpPr>
          <p:nvPr>
            <p:custDataLst>
              <p:tags r:id="rId5"/>
            </p:custDataLst>
          </p:nvPr>
        </p:nvSpPr>
        <p:spPr bwMode="auto">
          <a:xfrm flipH="1">
            <a:off x="6564313" y="6072188"/>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151CF3D5-332A-482D-AB8F-7ADB546AE25B}"/>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8318500" y="6032500"/>
            <a:ext cx="609600" cy="609600"/>
          </a:xfrm>
          <a:prstGeom prst="rect">
            <a:avLst/>
          </a:prstGeom>
        </p:spPr>
      </p:pic>
    </p:spTree>
  </p:cSld>
  <p:clrMapOvr>
    <a:masterClrMapping/>
  </p:clrMapOvr>
  <p:transition advTm="215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12">
            <a:extLst>
              <a:ext uri="{FF2B5EF4-FFF2-40B4-BE49-F238E27FC236}">
                <a16:creationId xmlns:a16="http://schemas.microsoft.com/office/drawing/2014/main" id="{98BB96E8-9E75-4937-9E56-7A2C9762EE13}"/>
              </a:ext>
            </a:extLst>
          </p:cNvPr>
          <p:cNvGrpSpPr>
            <a:grpSpLocks/>
          </p:cNvGrpSpPr>
          <p:nvPr/>
        </p:nvGrpSpPr>
        <p:grpSpPr bwMode="auto">
          <a:xfrm>
            <a:off x="0" y="0"/>
            <a:ext cx="9144000" cy="6900863"/>
            <a:chOff x="0" y="0"/>
            <a:chExt cx="9144000" cy="6900863"/>
          </a:xfrm>
        </p:grpSpPr>
        <p:pic>
          <p:nvPicPr>
            <p:cNvPr id="43015" name="Picture 2" descr="C:\Users\parul\Desktop\Digital Learning Content.png">
              <a:extLst>
                <a:ext uri="{FF2B5EF4-FFF2-40B4-BE49-F238E27FC236}">
                  <a16:creationId xmlns:a16="http://schemas.microsoft.com/office/drawing/2014/main" id="{D0F254E5-E4C7-415A-B5BD-D58AEBE3990A}"/>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3016" name="Picture 6" descr="C:\Users\parul\Desktop\Untitled-1.png">
              <a:extLst>
                <a:ext uri="{FF2B5EF4-FFF2-40B4-BE49-F238E27FC236}">
                  <a16:creationId xmlns:a16="http://schemas.microsoft.com/office/drawing/2014/main" id="{2ED562D4-D640-44B9-A302-0BF60D1490B2}"/>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3017" name="Rectangle 7">
              <a:extLst>
                <a:ext uri="{FF2B5EF4-FFF2-40B4-BE49-F238E27FC236}">
                  <a16:creationId xmlns:a16="http://schemas.microsoft.com/office/drawing/2014/main" id="{441628B0-B4C5-45E3-8C6E-2AAEE366D132}"/>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43011" name="TextBox 6">
            <a:extLst>
              <a:ext uri="{FF2B5EF4-FFF2-40B4-BE49-F238E27FC236}">
                <a16:creationId xmlns:a16="http://schemas.microsoft.com/office/drawing/2014/main" id="{397C6825-D793-4F8A-83B6-C486F1571961}"/>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Breadth First Search(BFS) Complexity</a:t>
            </a:r>
            <a:endParaRPr lang="en-IN" altLang="en-US" sz="3000" b="1" dirty="0">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677D3A66-3843-4D88-AB6B-283714D88539}"/>
              </a:ext>
            </a:extLst>
          </p:cNvPr>
          <p:cNvSpPr txBox="1">
            <a:spLocks noChangeArrowheads="1"/>
          </p:cNvSpPr>
          <p:nvPr>
            <p:custDataLst>
              <p:tags r:id="rId2"/>
            </p:custDataLst>
          </p:nvPr>
        </p:nvSpPr>
        <p:spPr bwMode="auto">
          <a:xfrm>
            <a:off x="249238" y="2357438"/>
            <a:ext cx="8323262" cy="1938337"/>
          </a:xfrm>
          <a:prstGeom prst="rect">
            <a:avLst/>
          </a:prstGeom>
          <a:noFill/>
          <a:ln w="9525">
            <a:noFill/>
            <a:miter lim="800000"/>
            <a:headEnd/>
            <a:tailEnd/>
          </a:ln>
        </p:spPr>
        <p:txBody>
          <a:bodyPr>
            <a:spAutoFit/>
          </a:bodyPr>
          <a:lstStyle/>
          <a:p>
            <a:pPr algn="just">
              <a:defRPr/>
            </a:pPr>
            <a:r>
              <a:rPr lang="en-IN" sz="2000" dirty="0">
                <a:latin typeface="+mj-lt"/>
                <a:cs typeface="Arial" charset="0"/>
              </a:rPr>
              <a:t>Assume that graph is connected. Depth-first search visits every vertex in the graph and checks every edge its edge. Therefore, DFS complexity is O(V + E). As it was mentioned before, if an adjacency matrix is used for a graph representation, then all edges, adjacent to a vertex can‘t be found efficiently, that results in O(V2) complexity.</a:t>
            </a:r>
          </a:p>
          <a:p>
            <a:pPr>
              <a:defRPr/>
            </a:pPr>
            <a:r>
              <a:rPr lang="en-IN" sz="2000" b="1" dirty="0">
                <a:latin typeface="+mj-lt"/>
                <a:cs typeface="Arial" charset="0"/>
              </a:rPr>
              <a:t> </a:t>
            </a:r>
            <a:endParaRPr lang="en-IN" sz="2000" dirty="0">
              <a:latin typeface="+mj-lt"/>
              <a:cs typeface="Arial" charset="0"/>
            </a:endParaRPr>
          </a:p>
        </p:txBody>
      </p:sp>
      <p:sp>
        <p:nvSpPr>
          <p:cNvPr id="43013" name="Rectangle 11">
            <a:extLst>
              <a:ext uri="{FF2B5EF4-FFF2-40B4-BE49-F238E27FC236}">
                <a16:creationId xmlns:a16="http://schemas.microsoft.com/office/drawing/2014/main" id="{B8C2D565-1BFF-49CC-9771-2636898104E7}"/>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3014" name="Rectangle 13">
            <a:extLst>
              <a:ext uri="{FF2B5EF4-FFF2-40B4-BE49-F238E27FC236}">
                <a16:creationId xmlns:a16="http://schemas.microsoft.com/office/drawing/2014/main" id="{510D579D-E29E-4552-8BE5-27B075BCC778}"/>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B99696E1-7C56-4B88-98FA-3BE5012EA9CA}"/>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8318500" y="6032500"/>
            <a:ext cx="609600" cy="609600"/>
          </a:xfrm>
          <a:prstGeom prst="rect">
            <a:avLst/>
          </a:prstGeom>
        </p:spPr>
      </p:pic>
    </p:spTree>
  </p:cSld>
  <p:clrMapOvr>
    <a:masterClrMapping/>
  </p:clrMapOvr>
  <p:transition advTm="423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12">
            <a:extLst>
              <a:ext uri="{FF2B5EF4-FFF2-40B4-BE49-F238E27FC236}">
                <a16:creationId xmlns:a16="http://schemas.microsoft.com/office/drawing/2014/main" id="{AAA46BE7-9D9B-4717-9DA8-C38B6B4690B9}"/>
              </a:ext>
            </a:extLst>
          </p:cNvPr>
          <p:cNvGrpSpPr>
            <a:grpSpLocks/>
          </p:cNvGrpSpPr>
          <p:nvPr/>
        </p:nvGrpSpPr>
        <p:grpSpPr bwMode="auto">
          <a:xfrm>
            <a:off x="0" y="0"/>
            <a:ext cx="9144000" cy="6900863"/>
            <a:chOff x="0" y="0"/>
            <a:chExt cx="9144000" cy="6900863"/>
          </a:xfrm>
        </p:grpSpPr>
        <p:pic>
          <p:nvPicPr>
            <p:cNvPr id="45063" name="Picture 2" descr="C:\Users\parul\Desktop\Digital Learning Content.png">
              <a:extLst>
                <a:ext uri="{FF2B5EF4-FFF2-40B4-BE49-F238E27FC236}">
                  <a16:creationId xmlns:a16="http://schemas.microsoft.com/office/drawing/2014/main" id="{7C5C5B22-A8A7-4C0E-9774-57B82420FEF0}"/>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5064" name="Picture 6" descr="C:\Users\parul\Desktop\Untitled-1.png">
              <a:extLst>
                <a:ext uri="{FF2B5EF4-FFF2-40B4-BE49-F238E27FC236}">
                  <a16:creationId xmlns:a16="http://schemas.microsoft.com/office/drawing/2014/main" id="{E4235493-F32A-4A73-913A-EA65946012CA}"/>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5065" name="Rectangle 7">
              <a:extLst>
                <a:ext uri="{FF2B5EF4-FFF2-40B4-BE49-F238E27FC236}">
                  <a16:creationId xmlns:a16="http://schemas.microsoft.com/office/drawing/2014/main" id="{84755691-BF1B-4FE8-975B-5A2191977047}"/>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grpSp>
      <p:sp>
        <p:nvSpPr>
          <p:cNvPr id="45059" name="TextBox 6">
            <a:extLst>
              <a:ext uri="{FF2B5EF4-FFF2-40B4-BE49-F238E27FC236}">
                <a16:creationId xmlns:a16="http://schemas.microsoft.com/office/drawing/2014/main" id="{9B7AA171-CF4F-4323-8BA5-BEB840304417}"/>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Pre Requisites</a:t>
            </a:r>
            <a:endParaRPr lang="en-IN" altLang="en-US" sz="3000" b="1">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4ACCB571-92F3-4C9C-A61D-47DB9E38B38E}"/>
              </a:ext>
            </a:extLst>
          </p:cNvPr>
          <p:cNvSpPr txBox="1">
            <a:spLocks noChangeArrowheads="1"/>
          </p:cNvSpPr>
          <p:nvPr>
            <p:custDataLst>
              <p:tags r:id="rId2"/>
            </p:custDataLst>
          </p:nvPr>
        </p:nvSpPr>
        <p:spPr bwMode="auto">
          <a:xfrm>
            <a:off x="190500" y="2298700"/>
            <a:ext cx="8394700" cy="4093428"/>
          </a:xfrm>
          <a:prstGeom prst="rect">
            <a:avLst/>
          </a:prstGeom>
          <a:noFill/>
          <a:ln w="9525">
            <a:noFill/>
            <a:miter lim="800000"/>
            <a:headEnd/>
            <a:tailEnd/>
          </a:ln>
        </p:spPr>
        <p:txBody>
          <a:bodyPr>
            <a:spAutoFit/>
          </a:bodyPr>
          <a:lstStyle/>
          <a:p>
            <a:pPr>
              <a:defRPr/>
            </a:pPr>
            <a:r>
              <a:rPr lang="en-IN" sz="2000" dirty="0">
                <a:latin typeface="+mj-lt"/>
                <a:cs typeface="Arial" charset="0"/>
              </a:rPr>
              <a:t>As with the depth first search (DFS), the discovery edges form a spanning tree, which in this case we call the BSF-tree.</a:t>
            </a:r>
          </a:p>
          <a:p>
            <a:pPr>
              <a:defRPr/>
            </a:pPr>
            <a:endParaRPr lang="en-IN" sz="2000" dirty="0">
              <a:latin typeface="+mj-lt"/>
              <a:cs typeface="Arial" charset="0"/>
            </a:endParaRPr>
          </a:p>
          <a:p>
            <a:pPr>
              <a:defRPr/>
            </a:pPr>
            <a:r>
              <a:rPr lang="en-IN" sz="2000" dirty="0">
                <a:latin typeface="+mj-lt"/>
                <a:cs typeface="Arial" charset="0"/>
              </a:rPr>
              <a:t>BSF used to solve following problem</a:t>
            </a:r>
          </a:p>
          <a:p>
            <a:pPr>
              <a:buFont typeface="Arial" pitchFamily="34" charset="0"/>
              <a:buChar char="•"/>
              <a:defRPr/>
            </a:pPr>
            <a:r>
              <a:rPr lang="en-IN" sz="2000" dirty="0">
                <a:latin typeface="+mj-lt"/>
                <a:cs typeface="Arial" charset="0"/>
              </a:rPr>
              <a:t>Testing whether graph is connected.</a:t>
            </a:r>
          </a:p>
          <a:p>
            <a:pPr>
              <a:buFont typeface="Arial" pitchFamily="34" charset="0"/>
              <a:buChar char="•"/>
              <a:defRPr/>
            </a:pPr>
            <a:r>
              <a:rPr lang="en-IN" sz="2000" dirty="0">
                <a:latin typeface="+mj-lt"/>
                <a:cs typeface="Arial" charset="0"/>
              </a:rPr>
              <a:t>Computing a spanning forest of graph.</a:t>
            </a:r>
          </a:p>
          <a:p>
            <a:pPr>
              <a:buFont typeface="Arial" pitchFamily="34" charset="0"/>
              <a:buChar char="•"/>
              <a:defRPr/>
            </a:pPr>
            <a:r>
              <a:rPr lang="en-IN" sz="2000" dirty="0">
                <a:latin typeface="+mj-lt"/>
                <a:cs typeface="Arial" charset="0"/>
              </a:rPr>
              <a:t>Computing, for every vertex in graph, a path with the minimum  </a:t>
            </a:r>
          </a:p>
          <a:p>
            <a:pPr>
              <a:defRPr/>
            </a:pPr>
            <a:r>
              <a:rPr lang="en-IN" sz="2000" dirty="0">
                <a:latin typeface="+mj-lt"/>
                <a:cs typeface="Arial" charset="0"/>
              </a:rPr>
              <a:t> number of edges between</a:t>
            </a:r>
          </a:p>
          <a:p>
            <a:pPr>
              <a:buFont typeface="Arial" pitchFamily="34" charset="0"/>
              <a:buChar char="•"/>
              <a:defRPr/>
            </a:pPr>
            <a:r>
              <a:rPr lang="en-IN" sz="2000" dirty="0">
                <a:latin typeface="+mj-lt"/>
                <a:cs typeface="Arial" charset="0"/>
              </a:rPr>
              <a:t>Start vertex and current vertex or reporting that no such path exists.</a:t>
            </a:r>
          </a:p>
          <a:p>
            <a:pPr>
              <a:buFont typeface="Arial" pitchFamily="34" charset="0"/>
              <a:buChar char="•"/>
              <a:defRPr/>
            </a:pPr>
            <a:r>
              <a:rPr lang="en-IN" sz="2000" dirty="0">
                <a:latin typeface="+mj-lt"/>
                <a:cs typeface="Arial" charset="0"/>
              </a:rPr>
              <a:t> Computing a cycle in graph or reporting that no such cycle exists.</a:t>
            </a:r>
          </a:p>
          <a:p>
            <a:pPr>
              <a:defRPr/>
            </a:pPr>
            <a:r>
              <a:rPr lang="en-IN" sz="2000" dirty="0">
                <a:latin typeface="+mj-lt"/>
                <a:cs typeface="Arial" charset="0"/>
              </a:rPr>
              <a:t>	</a:t>
            </a:r>
          </a:p>
          <a:p>
            <a:pPr>
              <a:defRPr/>
            </a:pPr>
            <a:r>
              <a:rPr lang="en-IN" sz="2000" dirty="0">
                <a:latin typeface="+mj-lt"/>
                <a:cs typeface="Arial" charset="0"/>
              </a:rPr>
              <a:t>Analysis</a:t>
            </a:r>
          </a:p>
          <a:p>
            <a:pPr>
              <a:defRPr/>
            </a:pPr>
            <a:r>
              <a:rPr lang="en-IN" sz="2000" dirty="0">
                <a:latin typeface="+mj-lt"/>
                <a:cs typeface="Arial" charset="0"/>
              </a:rPr>
              <a:t>Total running time of BFS is O(V + E).</a:t>
            </a:r>
          </a:p>
        </p:txBody>
      </p:sp>
      <p:sp>
        <p:nvSpPr>
          <p:cNvPr id="45061" name="Rectangle 11">
            <a:extLst>
              <a:ext uri="{FF2B5EF4-FFF2-40B4-BE49-F238E27FC236}">
                <a16:creationId xmlns:a16="http://schemas.microsoft.com/office/drawing/2014/main" id="{2540FC9E-BF35-4A77-B9E2-6CD314F231E3}"/>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5062" name="Rectangle 13">
            <a:extLst>
              <a:ext uri="{FF2B5EF4-FFF2-40B4-BE49-F238E27FC236}">
                <a16:creationId xmlns:a16="http://schemas.microsoft.com/office/drawing/2014/main" id="{E18C3B75-841E-471F-AF70-63D51CEFC043}"/>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65324758-167E-4DA0-A8B9-065A0F8E261E}"/>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8318500" y="6032500"/>
            <a:ext cx="609600" cy="609600"/>
          </a:xfrm>
          <a:prstGeom prst="rect">
            <a:avLst/>
          </a:prstGeom>
        </p:spPr>
      </p:pic>
    </p:spTree>
  </p:cSld>
  <p:clrMapOvr>
    <a:masterClrMapping/>
  </p:clrMapOvr>
  <p:transition advTm="749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12">
            <a:extLst>
              <a:ext uri="{FF2B5EF4-FFF2-40B4-BE49-F238E27FC236}">
                <a16:creationId xmlns:a16="http://schemas.microsoft.com/office/drawing/2014/main" id="{579F0A89-F00C-4782-990A-2CB20D091AB1}"/>
              </a:ext>
            </a:extLst>
          </p:cNvPr>
          <p:cNvGrpSpPr>
            <a:grpSpLocks/>
          </p:cNvGrpSpPr>
          <p:nvPr/>
        </p:nvGrpSpPr>
        <p:grpSpPr bwMode="auto">
          <a:xfrm>
            <a:off x="0" y="0"/>
            <a:ext cx="9144000" cy="6900863"/>
            <a:chOff x="0" y="0"/>
            <a:chExt cx="9144000" cy="6900863"/>
          </a:xfrm>
        </p:grpSpPr>
        <p:pic>
          <p:nvPicPr>
            <p:cNvPr id="46087" name="Picture 2" descr="C:\Users\parul\Desktop\Digital Learning Content.png">
              <a:extLst>
                <a:ext uri="{FF2B5EF4-FFF2-40B4-BE49-F238E27FC236}">
                  <a16:creationId xmlns:a16="http://schemas.microsoft.com/office/drawing/2014/main" id="{EF19F627-8CC2-41E1-BE3F-9159620D902F}"/>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6088" name="Picture 6" descr="C:\Users\parul\Desktop\Untitled-1.png">
              <a:extLst>
                <a:ext uri="{FF2B5EF4-FFF2-40B4-BE49-F238E27FC236}">
                  <a16:creationId xmlns:a16="http://schemas.microsoft.com/office/drawing/2014/main" id="{49162CC5-41E5-4F44-AECB-4236C64DF6AE}"/>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6089" name="Rectangle 7">
              <a:extLst>
                <a:ext uri="{FF2B5EF4-FFF2-40B4-BE49-F238E27FC236}">
                  <a16:creationId xmlns:a16="http://schemas.microsoft.com/office/drawing/2014/main" id="{6A3EEBB3-6CBB-41C3-BEF2-0F48125CF330}"/>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46083" name="TextBox 6">
            <a:extLst>
              <a:ext uri="{FF2B5EF4-FFF2-40B4-BE49-F238E27FC236}">
                <a16:creationId xmlns:a16="http://schemas.microsoft.com/office/drawing/2014/main" id="{B85162BF-7C9E-4B8C-9B85-882CFCDA05ED}"/>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Depth First Search(DFS) Complexity </a:t>
            </a:r>
            <a:endParaRPr lang="en-IN" altLang="en-US" sz="3000" b="1">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7927D1A0-0C99-406A-876D-5326F85EA883}"/>
              </a:ext>
            </a:extLst>
          </p:cNvPr>
          <p:cNvSpPr txBox="1">
            <a:spLocks noChangeArrowheads="1"/>
          </p:cNvSpPr>
          <p:nvPr>
            <p:custDataLst>
              <p:tags r:id="rId2"/>
            </p:custDataLst>
          </p:nvPr>
        </p:nvSpPr>
        <p:spPr bwMode="auto">
          <a:xfrm>
            <a:off x="249238" y="2357438"/>
            <a:ext cx="8466137" cy="3478212"/>
          </a:xfrm>
          <a:prstGeom prst="rect">
            <a:avLst/>
          </a:prstGeom>
          <a:noFill/>
          <a:ln w="9525">
            <a:noFill/>
            <a:miter lim="800000"/>
            <a:headEnd/>
            <a:tailEnd/>
          </a:ln>
        </p:spPr>
        <p:txBody>
          <a:bodyPr>
            <a:spAutoFit/>
          </a:bodyPr>
          <a:lstStyle/>
          <a:p>
            <a:pPr algn="just">
              <a:defRPr/>
            </a:pPr>
            <a:r>
              <a:rPr lang="en-IN" sz="2000" dirty="0">
                <a:latin typeface="+mj-lt"/>
                <a:cs typeface="Arial" charset="0"/>
              </a:rPr>
              <a:t>As with the depth first search (DFS), the discovery edges form a spanning tree, which in this case we call the BSF-tree.</a:t>
            </a:r>
          </a:p>
          <a:p>
            <a:pPr algn="just">
              <a:defRPr/>
            </a:pPr>
            <a:r>
              <a:rPr lang="en-IN" sz="2000" dirty="0">
                <a:latin typeface="+mj-lt"/>
                <a:cs typeface="Arial" charset="0"/>
              </a:rPr>
              <a:t>BSF used to solve following problem</a:t>
            </a:r>
          </a:p>
          <a:p>
            <a:pPr algn="just">
              <a:buFont typeface="Arial" pitchFamily="34" charset="0"/>
              <a:buChar char="•"/>
              <a:defRPr/>
            </a:pPr>
            <a:r>
              <a:rPr lang="en-IN" sz="2000" dirty="0">
                <a:latin typeface="+mj-lt"/>
                <a:cs typeface="Arial" charset="0"/>
              </a:rPr>
              <a:t> Testing whether graph is connected.</a:t>
            </a:r>
          </a:p>
          <a:p>
            <a:pPr algn="just">
              <a:buFont typeface="Arial" pitchFamily="34" charset="0"/>
              <a:buChar char="•"/>
              <a:defRPr/>
            </a:pPr>
            <a:r>
              <a:rPr lang="en-IN" sz="2000" dirty="0">
                <a:latin typeface="+mj-lt"/>
                <a:cs typeface="Arial" charset="0"/>
              </a:rPr>
              <a:t> Computing a spanning forest of graph.</a:t>
            </a:r>
          </a:p>
          <a:p>
            <a:pPr algn="just">
              <a:buFont typeface="Arial" pitchFamily="34" charset="0"/>
              <a:buChar char="•"/>
              <a:defRPr/>
            </a:pPr>
            <a:r>
              <a:rPr lang="en-IN" sz="2000" dirty="0">
                <a:latin typeface="+mj-lt"/>
                <a:cs typeface="Arial" charset="0"/>
              </a:rPr>
              <a:t> Computing, for every vertex in graph, a path with the minimum number  </a:t>
            </a:r>
          </a:p>
          <a:p>
            <a:pPr algn="just">
              <a:defRPr/>
            </a:pPr>
            <a:r>
              <a:rPr lang="en-IN" sz="2000" dirty="0">
                <a:latin typeface="+mj-lt"/>
                <a:cs typeface="Arial" charset="0"/>
              </a:rPr>
              <a:t>   of edges between start vertex and current vertex or reporting that no   </a:t>
            </a:r>
          </a:p>
          <a:p>
            <a:pPr algn="just">
              <a:defRPr/>
            </a:pPr>
            <a:r>
              <a:rPr lang="en-IN" sz="2000" dirty="0">
                <a:latin typeface="+mj-lt"/>
                <a:cs typeface="Arial" charset="0"/>
              </a:rPr>
              <a:t>   such path exists.</a:t>
            </a:r>
          </a:p>
          <a:p>
            <a:pPr algn="just">
              <a:buFont typeface="Arial" pitchFamily="34" charset="0"/>
              <a:buChar char="•"/>
              <a:defRPr/>
            </a:pPr>
            <a:r>
              <a:rPr lang="en-IN" sz="2000" dirty="0">
                <a:latin typeface="+mj-lt"/>
                <a:cs typeface="Arial" charset="0"/>
              </a:rPr>
              <a:t>Computing a cycle in graph or reporting that no such cycle exists.	</a:t>
            </a:r>
          </a:p>
          <a:p>
            <a:pPr algn="just">
              <a:defRPr/>
            </a:pPr>
            <a:r>
              <a:rPr lang="en-IN" sz="2000" dirty="0">
                <a:latin typeface="+mj-lt"/>
                <a:cs typeface="Arial" charset="0"/>
              </a:rPr>
              <a:t>Analysis</a:t>
            </a:r>
          </a:p>
          <a:p>
            <a:pPr algn="just">
              <a:defRPr/>
            </a:pPr>
            <a:r>
              <a:rPr lang="en-IN" sz="2000" dirty="0">
                <a:latin typeface="+mj-lt"/>
                <a:cs typeface="Arial" charset="0"/>
              </a:rPr>
              <a:t>Total running time of BFS is O(V + E).</a:t>
            </a:r>
          </a:p>
        </p:txBody>
      </p:sp>
      <p:sp>
        <p:nvSpPr>
          <p:cNvPr id="46085" name="Rectangle 11">
            <a:extLst>
              <a:ext uri="{FF2B5EF4-FFF2-40B4-BE49-F238E27FC236}">
                <a16:creationId xmlns:a16="http://schemas.microsoft.com/office/drawing/2014/main" id="{A6669DF2-644D-42DA-8B88-EC0B074C36D9}"/>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6086" name="Rectangle 13">
            <a:extLst>
              <a:ext uri="{FF2B5EF4-FFF2-40B4-BE49-F238E27FC236}">
                <a16:creationId xmlns:a16="http://schemas.microsoft.com/office/drawing/2014/main" id="{1FF7AB75-3864-446B-986C-4DC44065FAB7}"/>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2E7E1653-274A-41DF-8D51-2CA59DFD182B}"/>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8318500" y="6032500"/>
            <a:ext cx="609600" cy="609600"/>
          </a:xfrm>
          <a:prstGeom prst="rect">
            <a:avLst/>
          </a:prstGeom>
        </p:spPr>
      </p:pic>
    </p:spTree>
  </p:cSld>
  <p:clrMapOvr>
    <a:masterClrMapping/>
  </p:clrMapOvr>
  <p:transition advTm="684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4A5D-BA3E-4FE3-8AE7-0997B3BB3F7F}"/>
              </a:ext>
            </a:extLst>
          </p:cNvPr>
          <p:cNvSpPr>
            <a:spLocks noGrp="1"/>
          </p:cNvSpPr>
          <p:nvPr>
            <p:ph type="title"/>
          </p:nvPr>
        </p:nvSpPr>
        <p:spPr/>
        <p:txBody>
          <a:bodyPr/>
          <a:lstStyle/>
          <a:p>
            <a:r>
              <a:rPr lang="en-IN" dirty="0"/>
              <a:t>Question</a:t>
            </a:r>
          </a:p>
        </p:txBody>
      </p:sp>
      <p:sp>
        <p:nvSpPr>
          <p:cNvPr id="3" name="Content Placeholder 2">
            <a:extLst>
              <a:ext uri="{FF2B5EF4-FFF2-40B4-BE49-F238E27FC236}">
                <a16:creationId xmlns:a16="http://schemas.microsoft.com/office/drawing/2014/main" id="{DC8442F0-9B3A-452A-BA25-1C91E7AEAE81}"/>
              </a:ext>
            </a:extLst>
          </p:cNvPr>
          <p:cNvSpPr>
            <a:spLocks noGrp="1"/>
          </p:cNvSpPr>
          <p:nvPr>
            <p:ph idx="1"/>
          </p:nvPr>
        </p:nvSpPr>
        <p:spPr/>
        <p:txBody>
          <a:bodyPr/>
          <a:lstStyle/>
          <a:p>
            <a:r>
              <a:rPr lang="en-IN" sz="2000" dirty="0">
                <a:latin typeface="+mj-lt"/>
                <a:cs typeface="Arial" charset="0"/>
              </a:rPr>
              <a:t>Q.1. What are the applications of BFS Algorithms?</a:t>
            </a:r>
          </a:p>
          <a:p>
            <a:pPr marL="0" indent="0">
              <a:buNone/>
            </a:pPr>
            <a:r>
              <a:rPr lang="en-IN" sz="2000" dirty="0">
                <a:latin typeface="+mj-lt"/>
                <a:cs typeface="Arial" charset="0"/>
              </a:rPr>
              <a:t>Answer Keywords-</a:t>
            </a:r>
          </a:p>
          <a:p>
            <a:pPr lvl="1"/>
            <a:r>
              <a:rPr lang="en-IN" sz="1600" dirty="0">
                <a:latin typeface="+mj-lt"/>
                <a:cs typeface="Arial" charset="0"/>
              </a:rPr>
              <a:t>Flood Fill Algorithms</a:t>
            </a:r>
          </a:p>
          <a:p>
            <a:pPr lvl="1"/>
            <a:r>
              <a:rPr lang="en-IN" sz="1600" dirty="0">
                <a:latin typeface="+mj-lt"/>
                <a:cs typeface="Arial" charset="0"/>
              </a:rPr>
              <a:t>Count the number of islands.</a:t>
            </a:r>
          </a:p>
          <a:p>
            <a:pPr lvl="1"/>
            <a:r>
              <a:rPr lang="en-IN" sz="1600" dirty="0">
                <a:latin typeface="+mj-lt"/>
                <a:cs typeface="Arial" charset="0"/>
              </a:rPr>
              <a:t>Find shortest safe route in a field with  sensors present. </a:t>
            </a:r>
          </a:p>
          <a:p>
            <a:pPr lvl="1"/>
            <a:r>
              <a:rPr lang="en-IN" sz="1600" dirty="0">
                <a:latin typeface="+mj-lt"/>
                <a:cs typeface="Arial" charset="0"/>
              </a:rPr>
              <a:t>Minimum Spanning Tree</a:t>
            </a:r>
          </a:p>
          <a:p>
            <a:pPr marL="57150" indent="0">
              <a:buNone/>
            </a:pPr>
            <a:endParaRPr lang="en-IN" sz="2000" dirty="0">
              <a:latin typeface="+mj-lt"/>
              <a:cs typeface="Arial" charset="0"/>
            </a:endParaRPr>
          </a:p>
        </p:txBody>
      </p:sp>
    </p:spTree>
    <p:extLst>
      <p:ext uri="{BB962C8B-B14F-4D97-AF65-F5344CB8AC3E}">
        <p14:creationId xmlns:p14="http://schemas.microsoft.com/office/powerpoint/2010/main" val="231059770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12">
            <a:extLst>
              <a:ext uri="{FF2B5EF4-FFF2-40B4-BE49-F238E27FC236}">
                <a16:creationId xmlns:a16="http://schemas.microsoft.com/office/drawing/2014/main" id="{E8FB010D-2673-4494-9C71-5C002DE530AE}"/>
              </a:ext>
            </a:extLst>
          </p:cNvPr>
          <p:cNvGrpSpPr>
            <a:grpSpLocks/>
          </p:cNvGrpSpPr>
          <p:nvPr/>
        </p:nvGrpSpPr>
        <p:grpSpPr bwMode="auto">
          <a:xfrm>
            <a:off x="0" y="0"/>
            <a:ext cx="9144000" cy="6900863"/>
            <a:chOff x="0" y="0"/>
            <a:chExt cx="9144000" cy="6900863"/>
          </a:xfrm>
        </p:grpSpPr>
        <p:pic>
          <p:nvPicPr>
            <p:cNvPr id="47112" name="Picture 2" descr="C:\Users\parul\Desktop\Digital Learning Content.png">
              <a:extLst>
                <a:ext uri="{FF2B5EF4-FFF2-40B4-BE49-F238E27FC236}">
                  <a16:creationId xmlns:a16="http://schemas.microsoft.com/office/drawing/2014/main" id="{07A88ED8-D453-4A73-A43B-CAAD79D9EC2D}"/>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7113" name="Picture 6" descr="C:\Users\parul\Desktop\Untitled-1.png">
              <a:extLst>
                <a:ext uri="{FF2B5EF4-FFF2-40B4-BE49-F238E27FC236}">
                  <a16:creationId xmlns:a16="http://schemas.microsoft.com/office/drawing/2014/main" id="{791E443E-B449-4FAD-ABB1-7D795F89562B}"/>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7114" name="Rectangle 7">
              <a:extLst>
                <a:ext uri="{FF2B5EF4-FFF2-40B4-BE49-F238E27FC236}">
                  <a16:creationId xmlns:a16="http://schemas.microsoft.com/office/drawing/2014/main" id="{E155188F-6D10-453A-9A95-A797AC445C05}"/>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47107" name="TextBox 6">
            <a:extLst>
              <a:ext uri="{FF2B5EF4-FFF2-40B4-BE49-F238E27FC236}">
                <a16:creationId xmlns:a16="http://schemas.microsoft.com/office/drawing/2014/main" id="{42E3BEBD-EFD0-4F91-9069-601807D13816}"/>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Complexity </a:t>
            </a:r>
            <a:endParaRPr lang="en-IN" altLang="en-US" sz="3000" b="1">
              <a:solidFill>
                <a:schemeClr val="bg1"/>
              </a:solidFill>
              <a:cs typeface="Times New Roman" panose="02020603050405020304" pitchFamily="18" charset="0"/>
            </a:endParaRPr>
          </a:p>
        </p:txBody>
      </p:sp>
      <p:sp>
        <p:nvSpPr>
          <p:cNvPr id="47108" name="Rectangle 11">
            <a:extLst>
              <a:ext uri="{FF2B5EF4-FFF2-40B4-BE49-F238E27FC236}">
                <a16:creationId xmlns:a16="http://schemas.microsoft.com/office/drawing/2014/main" id="{B6325D66-9914-4159-955E-0ACBB5933E0D}"/>
              </a:ext>
            </a:extLst>
          </p:cNvPr>
          <p:cNvSpPr>
            <a:spLocks noChangeArrowheads="1"/>
          </p:cNvSpPr>
          <p:nvPr>
            <p:custDataLst>
              <p:tags r:id="rId2"/>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7109" name="TextBox 12">
            <a:extLst>
              <a:ext uri="{FF2B5EF4-FFF2-40B4-BE49-F238E27FC236}">
                <a16:creationId xmlns:a16="http://schemas.microsoft.com/office/drawing/2014/main" id="{64285BF5-C8B9-4B4B-B684-DA4988A4C6B5}"/>
              </a:ext>
            </a:extLst>
          </p:cNvPr>
          <p:cNvSpPr>
            <a:spLocks noChangeArrowheads="1"/>
          </p:cNvSpPr>
          <p:nvPr>
            <p:custDataLst>
              <p:tags r:id="rId3"/>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dirty="0"/>
              <a:t>Image source : Google</a:t>
            </a:r>
            <a:endParaRPr lang="en-US" altLang="en-US" sz="800" dirty="0"/>
          </a:p>
        </p:txBody>
      </p:sp>
      <p:sp>
        <p:nvSpPr>
          <p:cNvPr id="47110" name="Rectangle 13">
            <a:extLst>
              <a:ext uri="{FF2B5EF4-FFF2-40B4-BE49-F238E27FC236}">
                <a16:creationId xmlns:a16="http://schemas.microsoft.com/office/drawing/2014/main" id="{FE66C44D-1AFF-4FCD-B76B-C852140AC85C}"/>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36871" name="Picture 10">
            <a:extLst>
              <a:ext uri="{FF2B5EF4-FFF2-40B4-BE49-F238E27FC236}">
                <a16:creationId xmlns:a16="http://schemas.microsoft.com/office/drawing/2014/main" id="{5CA8853B-B0EA-44CF-A2F8-FC5D0A992554}"/>
              </a:ext>
            </a:extLst>
          </p:cNvPr>
          <p:cNvPicPr>
            <a:picLocks noChangeAspect="1" noChangeArrowheads="1"/>
          </p:cNvPicPr>
          <p:nvPr/>
        </p:nvPicPr>
        <p:blipFill>
          <a:blip r:embed="rId13"/>
          <a:srcRect/>
          <a:stretch>
            <a:fillRect/>
          </a:stretch>
        </p:blipFill>
        <p:spPr bwMode="auto">
          <a:xfrm>
            <a:off x="820738" y="2573338"/>
            <a:ext cx="7500937" cy="3643312"/>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 name="Audio 1">
            <a:hlinkClick r:id="" action="ppaction://media"/>
            <a:extLst>
              <a:ext uri="{FF2B5EF4-FFF2-40B4-BE49-F238E27FC236}">
                <a16:creationId xmlns:a16="http://schemas.microsoft.com/office/drawing/2014/main" id="{AEE2D943-F76F-4884-9A10-7E9001BE4595}"/>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8318500" y="6032500"/>
            <a:ext cx="609600" cy="609600"/>
          </a:xfrm>
          <a:prstGeom prst="rect">
            <a:avLst/>
          </a:prstGeom>
        </p:spPr>
      </p:pic>
    </p:spTree>
  </p:cSld>
  <p:clrMapOvr>
    <a:masterClrMapping/>
  </p:clrMapOvr>
  <p:transition advTm="443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12">
            <a:extLst>
              <a:ext uri="{FF2B5EF4-FFF2-40B4-BE49-F238E27FC236}">
                <a16:creationId xmlns:a16="http://schemas.microsoft.com/office/drawing/2014/main" id="{187A4815-EB52-41DC-9BB2-6A4C6B080F0B}"/>
              </a:ext>
            </a:extLst>
          </p:cNvPr>
          <p:cNvGrpSpPr>
            <a:grpSpLocks/>
          </p:cNvGrpSpPr>
          <p:nvPr/>
        </p:nvGrpSpPr>
        <p:grpSpPr bwMode="auto">
          <a:xfrm>
            <a:off x="0" y="0"/>
            <a:ext cx="9144000" cy="6900863"/>
            <a:chOff x="0" y="0"/>
            <a:chExt cx="9144000" cy="6900863"/>
          </a:xfrm>
        </p:grpSpPr>
        <p:pic>
          <p:nvPicPr>
            <p:cNvPr id="48135" name="Picture 2" descr="C:\Users\parul\Desktop\Digital Learning Content.png">
              <a:extLst>
                <a:ext uri="{FF2B5EF4-FFF2-40B4-BE49-F238E27FC236}">
                  <a16:creationId xmlns:a16="http://schemas.microsoft.com/office/drawing/2014/main" id="{DCE5DE2E-C6BC-48A2-9D1E-A0283E5DF1AB}"/>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6" name="Picture 6" descr="C:\Users\parul\Desktop\Untitled-1.png">
              <a:extLst>
                <a:ext uri="{FF2B5EF4-FFF2-40B4-BE49-F238E27FC236}">
                  <a16:creationId xmlns:a16="http://schemas.microsoft.com/office/drawing/2014/main" id="{F2258B7C-13B7-4D40-BCB8-0CD2A87BF6EA}"/>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8137" name="Rectangle 7">
              <a:extLst>
                <a:ext uri="{FF2B5EF4-FFF2-40B4-BE49-F238E27FC236}">
                  <a16:creationId xmlns:a16="http://schemas.microsoft.com/office/drawing/2014/main" id="{A5EE0313-5E53-45BB-8EF2-C5C4A94372E1}"/>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48131" name="TextBox 6">
            <a:extLst>
              <a:ext uri="{FF2B5EF4-FFF2-40B4-BE49-F238E27FC236}">
                <a16:creationId xmlns:a16="http://schemas.microsoft.com/office/drawing/2014/main" id="{FD42F9C8-38A9-4D49-B240-E743053AA0CD}"/>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Applications of Graphs</a:t>
            </a:r>
            <a:endParaRPr lang="en-IN" altLang="en-US" sz="3000" b="1">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A981F313-6FDC-40DB-8ABB-B2997132AF46}"/>
              </a:ext>
            </a:extLst>
          </p:cNvPr>
          <p:cNvSpPr txBox="1">
            <a:spLocks noChangeArrowheads="1"/>
          </p:cNvSpPr>
          <p:nvPr>
            <p:custDataLst>
              <p:tags r:id="rId2"/>
            </p:custDataLst>
          </p:nvPr>
        </p:nvSpPr>
        <p:spPr bwMode="auto">
          <a:xfrm>
            <a:off x="249238" y="2357438"/>
            <a:ext cx="8537575" cy="2554287"/>
          </a:xfrm>
          <a:prstGeom prst="rect">
            <a:avLst/>
          </a:prstGeom>
          <a:noFill/>
          <a:ln w="9525">
            <a:noFill/>
            <a:miter lim="800000"/>
            <a:headEnd/>
            <a:tailEnd/>
          </a:ln>
        </p:spPr>
        <p:txBody>
          <a:bodyPr>
            <a:spAutoFit/>
          </a:bodyPr>
          <a:lstStyle/>
          <a:p>
            <a:pPr>
              <a:buFont typeface="Arial" pitchFamily="34" charset="0"/>
              <a:buChar char="•"/>
              <a:defRPr/>
            </a:pPr>
            <a:r>
              <a:rPr lang="en-IN" sz="2000" dirty="0">
                <a:latin typeface="+mj-lt"/>
                <a:cs typeface="Arial" charset="0"/>
              </a:rPr>
              <a:t> Finding Minimum Spanning Trees (MST) – Prim’s and   </a:t>
            </a:r>
            <a:r>
              <a:rPr lang="en-IN" sz="2000" dirty="0" err="1">
                <a:latin typeface="+mj-lt"/>
                <a:cs typeface="Arial" charset="0"/>
              </a:rPr>
              <a:t>Kruskal’s</a:t>
            </a:r>
            <a:r>
              <a:rPr lang="en-IN" sz="2000" dirty="0">
                <a:latin typeface="+mj-lt"/>
                <a:cs typeface="Arial" charset="0"/>
              </a:rPr>
              <a:t>  </a:t>
            </a:r>
          </a:p>
          <a:p>
            <a:pPr>
              <a:defRPr/>
            </a:pPr>
            <a:r>
              <a:rPr lang="en-IN" sz="2000" dirty="0">
                <a:latin typeface="+mj-lt"/>
                <a:cs typeface="Arial" charset="0"/>
              </a:rPr>
              <a:t>  Algorithm</a:t>
            </a:r>
          </a:p>
          <a:p>
            <a:pPr>
              <a:defRPr/>
            </a:pPr>
            <a:endParaRPr lang="en-IN" sz="2000" dirty="0">
              <a:latin typeface="+mj-lt"/>
              <a:cs typeface="Arial" charset="0"/>
            </a:endParaRPr>
          </a:p>
          <a:p>
            <a:pPr>
              <a:buFont typeface="Arial" pitchFamily="34" charset="0"/>
              <a:buChar char="•"/>
              <a:defRPr/>
            </a:pPr>
            <a:r>
              <a:rPr lang="en-IN" sz="2000" dirty="0">
                <a:latin typeface="+mj-lt"/>
                <a:cs typeface="Arial" charset="0"/>
              </a:rPr>
              <a:t> Shortest path - </a:t>
            </a:r>
            <a:r>
              <a:rPr lang="en-IN" sz="2000" dirty="0" err="1">
                <a:latin typeface="+mj-lt"/>
                <a:cs typeface="Arial" charset="0"/>
              </a:rPr>
              <a:t>Dijkstra’s</a:t>
            </a:r>
            <a:r>
              <a:rPr lang="en-IN" sz="2000" dirty="0">
                <a:latin typeface="+mj-lt"/>
                <a:cs typeface="Arial" charset="0"/>
              </a:rPr>
              <a:t> Algorithm</a:t>
            </a:r>
          </a:p>
          <a:p>
            <a:pPr>
              <a:buFont typeface="Arial" pitchFamily="34" charset="0"/>
              <a:buChar char="•"/>
              <a:defRPr/>
            </a:pPr>
            <a:endParaRPr lang="en-IN" sz="2000" dirty="0">
              <a:latin typeface="+mj-lt"/>
              <a:cs typeface="Arial" charset="0"/>
            </a:endParaRPr>
          </a:p>
          <a:p>
            <a:pPr>
              <a:buFont typeface="Arial" pitchFamily="34" charset="0"/>
              <a:buChar char="•"/>
              <a:defRPr/>
            </a:pPr>
            <a:r>
              <a:rPr lang="en-IN" sz="2000" dirty="0">
                <a:latin typeface="+mj-lt"/>
                <a:cs typeface="Arial" charset="0"/>
              </a:rPr>
              <a:t> Transitive closure – </a:t>
            </a:r>
            <a:r>
              <a:rPr lang="en-IN" sz="2000" dirty="0" err="1">
                <a:latin typeface="+mj-lt"/>
                <a:cs typeface="Arial" charset="0"/>
              </a:rPr>
              <a:t>Warshall’s</a:t>
            </a:r>
            <a:r>
              <a:rPr lang="en-IN" sz="2000" dirty="0">
                <a:latin typeface="+mj-lt"/>
                <a:cs typeface="Arial" charset="0"/>
              </a:rPr>
              <a:t> Algorithm</a:t>
            </a:r>
          </a:p>
          <a:p>
            <a:pPr>
              <a:buFont typeface="Arial" pitchFamily="34" charset="0"/>
              <a:buChar char="•"/>
              <a:defRPr/>
            </a:pPr>
            <a:endParaRPr lang="en-IN" sz="2000" dirty="0">
              <a:latin typeface="+mj-lt"/>
              <a:cs typeface="Arial" charset="0"/>
            </a:endParaRPr>
          </a:p>
          <a:p>
            <a:pPr>
              <a:buFont typeface="Arial" pitchFamily="34" charset="0"/>
              <a:buChar char="•"/>
              <a:defRPr/>
            </a:pPr>
            <a:r>
              <a:rPr lang="en-IN" sz="2000" dirty="0">
                <a:latin typeface="+mj-lt"/>
                <a:cs typeface="Arial" charset="0"/>
              </a:rPr>
              <a:t> Topological sort.</a:t>
            </a:r>
          </a:p>
        </p:txBody>
      </p:sp>
      <p:sp>
        <p:nvSpPr>
          <p:cNvPr id="48133" name="Rectangle 11">
            <a:extLst>
              <a:ext uri="{FF2B5EF4-FFF2-40B4-BE49-F238E27FC236}">
                <a16:creationId xmlns:a16="http://schemas.microsoft.com/office/drawing/2014/main" id="{CD49CE30-A7D5-471F-B6F3-594CFB1945ED}"/>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8134" name="Rectangle 13">
            <a:extLst>
              <a:ext uri="{FF2B5EF4-FFF2-40B4-BE49-F238E27FC236}">
                <a16:creationId xmlns:a16="http://schemas.microsoft.com/office/drawing/2014/main" id="{310BB074-5AE7-409D-A01F-1C2AAB816B3B}"/>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EF1F971E-084F-452C-9C20-7F30C183ED3D}"/>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8318500" y="6032500"/>
            <a:ext cx="609600" cy="609600"/>
          </a:xfrm>
          <a:prstGeom prst="rect">
            <a:avLst/>
          </a:prstGeom>
        </p:spPr>
      </p:pic>
    </p:spTree>
  </p:cSld>
  <p:clrMapOvr>
    <a:masterClrMapping/>
  </p:clrMapOvr>
  <p:transition advTm="290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12">
            <a:extLst>
              <a:ext uri="{FF2B5EF4-FFF2-40B4-BE49-F238E27FC236}">
                <a16:creationId xmlns:a16="http://schemas.microsoft.com/office/drawing/2014/main" id="{4BFCBF71-110D-4323-951B-90EDB86923F6}"/>
              </a:ext>
            </a:extLst>
          </p:cNvPr>
          <p:cNvGrpSpPr>
            <a:grpSpLocks/>
          </p:cNvGrpSpPr>
          <p:nvPr/>
        </p:nvGrpSpPr>
        <p:grpSpPr bwMode="auto">
          <a:xfrm>
            <a:off x="0" y="0"/>
            <a:ext cx="9144000" cy="6900863"/>
            <a:chOff x="0" y="0"/>
            <a:chExt cx="9144000" cy="6900863"/>
          </a:xfrm>
        </p:grpSpPr>
        <p:pic>
          <p:nvPicPr>
            <p:cNvPr id="49159" name="Picture 2" descr="C:\Users\parul\Desktop\Digital Learning Content.png">
              <a:extLst>
                <a:ext uri="{FF2B5EF4-FFF2-40B4-BE49-F238E27FC236}">
                  <a16:creationId xmlns:a16="http://schemas.microsoft.com/office/drawing/2014/main" id="{53B8F390-364A-4A2D-88BE-B23745708D0E}"/>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9160" name="Picture 6" descr="C:\Users\parul\Desktop\Untitled-1.png">
              <a:extLst>
                <a:ext uri="{FF2B5EF4-FFF2-40B4-BE49-F238E27FC236}">
                  <a16:creationId xmlns:a16="http://schemas.microsoft.com/office/drawing/2014/main" id="{A2ED7021-E8DE-4D17-85D2-3C5CDA017950}"/>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9161" name="Rectangle 7">
              <a:extLst>
                <a:ext uri="{FF2B5EF4-FFF2-40B4-BE49-F238E27FC236}">
                  <a16:creationId xmlns:a16="http://schemas.microsoft.com/office/drawing/2014/main" id="{3F97BE94-4BB1-4AB0-804C-952E53B8EC6F}"/>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49155" name="TextBox 6">
            <a:extLst>
              <a:ext uri="{FF2B5EF4-FFF2-40B4-BE49-F238E27FC236}">
                <a16:creationId xmlns:a16="http://schemas.microsoft.com/office/drawing/2014/main" id="{077B5DA4-1A5E-4C06-908D-2E1D007FC42B}"/>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Applications of Graphs</a:t>
            </a:r>
            <a:endParaRPr lang="en-IN" altLang="en-US" sz="3000" b="1">
              <a:solidFill>
                <a:schemeClr val="bg1"/>
              </a:solidFill>
              <a:cs typeface="Times New Roman" panose="02020603050405020304" pitchFamily="18" charset="0"/>
            </a:endParaRPr>
          </a:p>
        </p:txBody>
      </p:sp>
      <p:sp>
        <p:nvSpPr>
          <p:cNvPr id="49156" name="TextBox 9">
            <a:extLst>
              <a:ext uri="{FF2B5EF4-FFF2-40B4-BE49-F238E27FC236}">
                <a16:creationId xmlns:a16="http://schemas.microsoft.com/office/drawing/2014/main" id="{1F4BCADC-FEB7-466F-8C11-57669DED7957}"/>
              </a:ext>
            </a:extLst>
          </p:cNvPr>
          <p:cNvSpPr txBox="1">
            <a:spLocks noChangeArrowheads="1"/>
          </p:cNvSpPr>
          <p:nvPr>
            <p:custDataLst>
              <p:tags r:id="rId2"/>
            </p:custDataLst>
          </p:nvPr>
        </p:nvSpPr>
        <p:spPr bwMode="auto">
          <a:xfrm>
            <a:off x="249238" y="2357438"/>
            <a:ext cx="8537575" cy="4093428"/>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defRPr/>
            </a:pPr>
            <a:r>
              <a:rPr lang="en-US" altLang="en-US" sz="2000" b="1" dirty="0">
                <a:latin typeface="+mj-lt"/>
                <a:cs typeface="Arial" charset="0"/>
              </a:rPr>
              <a:t>Social network graphs: </a:t>
            </a:r>
            <a:r>
              <a:rPr lang="en-US" altLang="en-US" sz="2000" dirty="0">
                <a:latin typeface="+mj-lt"/>
                <a:cs typeface="Arial" charset="0"/>
              </a:rPr>
              <a:t>Graphs are used to represent who knows whom, who communicates with whom, who influences whom or other relationships in social structures. For Example in twitter graph of who follows whom. These can be used to determine how information flows, how topics become hot, how communities develop, or even who might be a good match for who, or is that whom.</a:t>
            </a:r>
          </a:p>
          <a:p>
            <a:pPr>
              <a:buFont typeface="Arial" panose="020B0604020202020204" pitchFamily="34" charset="0"/>
              <a:buChar char="•"/>
              <a:defRPr/>
            </a:pPr>
            <a:r>
              <a:rPr lang="en-US" altLang="en-US" sz="2000" b="1" dirty="0">
                <a:latin typeface="+mj-lt"/>
                <a:cs typeface="Arial" charset="0"/>
              </a:rPr>
              <a:t>Transportation networks. </a:t>
            </a:r>
            <a:r>
              <a:rPr lang="en-US" altLang="en-US" sz="2000" dirty="0">
                <a:latin typeface="+mj-lt"/>
                <a:cs typeface="Arial" charset="0"/>
              </a:rPr>
              <a:t>In road networks vertices are intersections and edges are the road segments between them, and for public transportation networks vertices are stops and edges are the links between them. Such networks are used by many map programs such as Google maps, Bing maps and now Apple IOS 6 maps (well perhaps without the public transport) to find the best routes between locations. They are also used for studying traffic patterns, traffic light timings, and many aspects of transportation. </a:t>
            </a:r>
          </a:p>
        </p:txBody>
      </p:sp>
      <p:sp>
        <p:nvSpPr>
          <p:cNvPr id="49157" name="Rectangle 11">
            <a:extLst>
              <a:ext uri="{FF2B5EF4-FFF2-40B4-BE49-F238E27FC236}">
                <a16:creationId xmlns:a16="http://schemas.microsoft.com/office/drawing/2014/main" id="{3E22D3C5-ED61-4811-B8DB-FD37DDDB9D56}"/>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9158" name="Rectangle 13">
            <a:extLst>
              <a:ext uri="{FF2B5EF4-FFF2-40B4-BE49-F238E27FC236}">
                <a16:creationId xmlns:a16="http://schemas.microsoft.com/office/drawing/2014/main" id="{1BDD2B7F-5CB8-4693-87A9-307BEA021BD6}"/>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BD5C7A5D-F4DF-4B4D-BFC4-07D87713F5E9}"/>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8318500" y="6032500"/>
            <a:ext cx="609600" cy="609600"/>
          </a:xfrm>
          <a:prstGeom prst="rect">
            <a:avLst/>
          </a:prstGeom>
        </p:spPr>
      </p:pic>
      <p:sp>
        <p:nvSpPr>
          <p:cNvPr id="4" name="TextBox 12">
            <a:extLst>
              <a:ext uri="{FF2B5EF4-FFF2-40B4-BE49-F238E27FC236}">
                <a16:creationId xmlns:a16="http://schemas.microsoft.com/office/drawing/2014/main" id="{A16AF08E-FB43-469F-9604-35DAD2A86209}"/>
              </a:ext>
            </a:extLst>
          </p:cNvPr>
          <p:cNvSpPr>
            <a:spLocks noChangeArrowheads="1"/>
          </p:cNvSpPr>
          <p:nvPr>
            <p:custDataLst>
              <p:tags r:id="rId7"/>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dirty="0"/>
              <a:t>Image source : Google</a:t>
            </a:r>
            <a:endParaRPr lang="en-US" altLang="en-US" sz="800" dirty="0"/>
          </a:p>
        </p:txBody>
      </p:sp>
    </p:spTree>
  </p:cSld>
  <p:clrMapOvr>
    <a:masterClrMapping/>
  </p:clrMapOvr>
  <p:transition advTm="1076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12">
            <a:extLst>
              <a:ext uri="{FF2B5EF4-FFF2-40B4-BE49-F238E27FC236}">
                <a16:creationId xmlns:a16="http://schemas.microsoft.com/office/drawing/2014/main" id="{845417A0-C085-4F97-8736-86EF78D0373A}"/>
              </a:ext>
            </a:extLst>
          </p:cNvPr>
          <p:cNvGrpSpPr>
            <a:grpSpLocks/>
          </p:cNvGrpSpPr>
          <p:nvPr/>
        </p:nvGrpSpPr>
        <p:grpSpPr bwMode="auto">
          <a:xfrm>
            <a:off x="0" y="0"/>
            <a:ext cx="9144000" cy="6900863"/>
            <a:chOff x="0" y="0"/>
            <a:chExt cx="9144000" cy="6900863"/>
          </a:xfrm>
        </p:grpSpPr>
        <p:pic>
          <p:nvPicPr>
            <p:cNvPr id="50183" name="Picture 2" descr="C:\Users\parul\Desktop\Digital Learning Content.png">
              <a:extLst>
                <a:ext uri="{FF2B5EF4-FFF2-40B4-BE49-F238E27FC236}">
                  <a16:creationId xmlns:a16="http://schemas.microsoft.com/office/drawing/2014/main" id="{23C764DD-64B9-426C-A393-6F953801FCC3}"/>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0184" name="Picture 6" descr="C:\Users\parul\Desktop\Untitled-1.png">
              <a:extLst>
                <a:ext uri="{FF2B5EF4-FFF2-40B4-BE49-F238E27FC236}">
                  <a16:creationId xmlns:a16="http://schemas.microsoft.com/office/drawing/2014/main" id="{D9B6D971-ED6B-48FA-984E-760D47028DF3}"/>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0185" name="Rectangle 7">
              <a:extLst>
                <a:ext uri="{FF2B5EF4-FFF2-40B4-BE49-F238E27FC236}">
                  <a16:creationId xmlns:a16="http://schemas.microsoft.com/office/drawing/2014/main" id="{777DB35C-A0DE-4AE1-B5D2-EE48B66282D8}"/>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50179" name="TextBox 6">
            <a:extLst>
              <a:ext uri="{FF2B5EF4-FFF2-40B4-BE49-F238E27FC236}">
                <a16:creationId xmlns:a16="http://schemas.microsoft.com/office/drawing/2014/main" id="{1FF75F62-2EBB-499A-9F94-1B4F281F5B22}"/>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Applications of Graphs</a:t>
            </a:r>
            <a:endParaRPr lang="en-IN" altLang="en-US" sz="3000" b="1">
              <a:solidFill>
                <a:schemeClr val="bg1"/>
              </a:solidFill>
              <a:cs typeface="Times New Roman" panose="02020603050405020304" pitchFamily="18" charset="0"/>
            </a:endParaRPr>
          </a:p>
        </p:txBody>
      </p:sp>
      <p:sp>
        <p:nvSpPr>
          <p:cNvPr id="50180" name="TextBox 9">
            <a:extLst>
              <a:ext uri="{FF2B5EF4-FFF2-40B4-BE49-F238E27FC236}">
                <a16:creationId xmlns:a16="http://schemas.microsoft.com/office/drawing/2014/main" id="{268626D4-DD32-494B-8DDA-3320E79ADE20}"/>
              </a:ext>
            </a:extLst>
          </p:cNvPr>
          <p:cNvSpPr txBox="1">
            <a:spLocks noChangeArrowheads="1"/>
          </p:cNvSpPr>
          <p:nvPr>
            <p:custDataLst>
              <p:tags r:id="rId2"/>
            </p:custDataLst>
          </p:nvPr>
        </p:nvSpPr>
        <p:spPr bwMode="auto">
          <a:xfrm>
            <a:off x="249238" y="2357438"/>
            <a:ext cx="8537575" cy="4400550"/>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buFont typeface="Arial" panose="020B0604020202020204" pitchFamily="34" charset="0"/>
              <a:buChar char="•"/>
              <a:defRPr/>
            </a:pPr>
            <a:r>
              <a:rPr lang="en-US" altLang="en-US" sz="2000" b="1" dirty="0">
                <a:latin typeface="+mj-lt"/>
                <a:cs typeface="Arial" charset="0"/>
              </a:rPr>
              <a:t>Utility graphs. </a:t>
            </a:r>
            <a:r>
              <a:rPr lang="en-US" altLang="en-US" sz="2000" dirty="0">
                <a:latin typeface="+mj-lt"/>
                <a:cs typeface="Arial" charset="0"/>
              </a:rPr>
              <a:t>The power grid, the Internet, and the water network are all examples of graphs where vertices represent connection points, and edges the wires or pipes between them. Analyzing properties of these graphs is very important in understanding the reliability of such utilities under failure or attack, or in minimizing the costs to build infrastructure that matches required demands.</a:t>
            </a:r>
          </a:p>
          <a:p>
            <a:pPr marL="342900" indent="-342900">
              <a:buFont typeface="Arial" panose="020B0604020202020204" pitchFamily="34" charset="0"/>
              <a:buChar char="•"/>
              <a:defRPr/>
            </a:pPr>
            <a:r>
              <a:rPr lang="en-US" altLang="en-US" sz="2000" b="1" dirty="0">
                <a:latin typeface="+mj-lt"/>
                <a:cs typeface="Arial" charset="0"/>
              </a:rPr>
              <a:t>Document link graphs. </a:t>
            </a:r>
            <a:r>
              <a:rPr lang="en-US" altLang="en-US" sz="2000" dirty="0">
                <a:latin typeface="+mj-lt"/>
                <a:cs typeface="Arial" charset="0"/>
              </a:rPr>
              <a:t>The best known example is the link graph of the web, where each web page is a vertex, and each hyperlink a directed edge. Link graphs are used, for example, to analyze relevance of web pages, the best sources of information, and good link sites.</a:t>
            </a:r>
          </a:p>
          <a:p>
            <a:pPr marL="342900" indent="-342900">
              <a:buFont typeface="Arial" panose="020B0604020202020204" pitchFamily="34" charset="0"/>
              <a:buChar char="•"/>
              <a:defRPr/>
            </a:pPr>
            <a:r>
              <a:rPr lang="en-US" altLang="en-US" sz="2000" b="1" dirty="0">
                <a:latin typeface="+mj-lt"/>
                <a:cs typeface="Arial" charset="0"/>
              </a:rPr>
              <a:t>Network packet traffic graphs. </a:t>
            </a:r>
            <a:r>
              <a:rPr lang="en-US" altLang="en-US" sz="2000" dirty="0">
                <a:latin typeface="+mj-lt"/>
                <a:cs typeface="Arial" charset="0"/>
              </a:rPr>
              <a:t>Vertices are IP (Internet protocol) addresses and edges are the packets that flow between them. Such graphs are used for analyzing network security, studying the spread of worms, and tracking criminal or non-criminal activity.</a:t>
            </a:r>
          </a:p>
        </p:txBody>
      </p:sp>
      <p:sp>
        <p:nvSpPr>
          <p:cNvPr id="50181" name="Rectangle 11">
            <a:extLst>
              <a:ext uri="{FF2B5EF4-FFF2-40B4-BE49-F238E27FC236}">
                <a16:creationId xmlns:a16="http://schemas.microsoft.com/office/drawing/2014/main" id="{015A4FEF-5616-40E6-8E24-E277F66FD5AC}"/>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0182" name="Rectangle 13">
            <a:extLst>
              <a:ext uri="{FF2B5EF4-FFF2-40B4-BE49-F238E27FC236}">
                <a16:creationId xmlns:a16="http://schemas.microsoft.com/office/drawing/2014/main" id="{E8B6F2CF-5FF7-4DD6-843A-857E94A22C49}"/>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4DC2CB76-C655-4B17-9AD5-6E5F1D9C915D}"/>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8318500" y="6032500"/>
            <a:ext cx="609600" cy="609600"/>
          </a:xfrm>
          <a:prstGeom prst="rect">
            <a:avLst/>
          </a:prstGeom>
        </p:spPr>
      </p:pic>
      <p:sp>
        <p:nvSpPr>
          <p:cNvPr id="3" name="TextBox 12">
            <a:extLst>
              <a:ext uri="{FF2B5EF4-FFF2-40B4-BE49-F238E27FC236}">
                <a16:creationId xmlns:a16="http://schemas.microsoft.com/office/drawing/2014/main" id="{5CC61168-7F37-423D-94C6-0B03EAFE02C1}"/>
              </a:ext>
            </a:extLst>
          </p:cNvPr>
          <p:cNvSpPr>
            <a:spLocks noChangeArrowheads="1"/>
          </p:cNvSpPr>
          <p:nvPr>
            <p:custDataLst>
              <p:tags r:id="rId7"/>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dirty="0"/>
              <a:t>Image source : Google</a:t>
            </a:r>
            <a:endParaRPr lang="en-US" altLang="en-US" sz="800" dirty="0"/>
          </a:p>
        </p:txBody>
      </p:sp>
    </p:spTree>
  </p:cSld>
  <p:clrMapOvr>
    <a:masterClrMapping/>
  </p:clrMapOvr>
  <p:transition advTm="882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oup 12">
            <a:extLst>
              <a:ext uri="{FF2B5EF4-FFF2-40B4-BE49-F238E27FC236}">
                <a16:creationId xmlns:a16="http://schemas.microsoft.com/office/drawing/2014/main" id="{9BC414A3-71C9-43CE-B1B9-4945DBA673C0}"/>
              </a:ext>
            </a:extLst>
          </p:cNvPr>
          <p:cNvGrpSpPr>
            <a:grpSpLocks/>
          </p:cNvGrpSpPr>
          <p:nvPr/>
        </p:nvGrpSpPr>
        <p:grpSpPr bwMode="auto">
          <a:xfrm>
            <a:off x="0" y="0"/>
            <a:ext cx="9144000" cy="6900863"/>
            <a:chOff x="0" y="0"/>
            <a:chExt cx="9144000" cy="6900863"/>
          </a:xfrm>
        </p:grpSpPr>
        <p:pic>
          <p:nvPicPr>
            <p:cNvPr id="51207" name="Picture 2" descr="C:\Users\parul\Desktop\Digital Learning Content.png">
              <a:extLst>
                <a:ext uri="{FF2B5EF4-FFF2-40B4-BE49-F238E27FC236}">
                  <a16:creationId xmlns:a16="http://schemas.microsoft.com/office/drawing/2014/main" id="{8BA04933-44BF-4ABF-B44A-501C24C6C4F5}"/>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1208" name="Picture 6" descr="C:\Users\parul\Desktop\Untitled-1.png">
              <a:extLst>
                <a:ext uri="{FF2B5EF4-FFF2-40B4-BE49-F238E27FC236}">
                  <a16:creationId xmlns:a16="http://schemas.microsoft.com/office/drawing/2014/main" id="{E9230AF9-DBAD-4D51-9DE1-74EF1FB44456}"/>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1209" name="Rectangle 7">
              <a:extLst>
                <a:ext uri="{FF2B5EF4-FFF2-40B4-BE49-F238E27FC236}">
                  <a16:creationId xmlns:a16="http://schemas.microsoft.com/office/drawing/2014/main" id="{138DB4FB-5AA2-4582-A321-255403A73E2F}"/>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51203" name="TextBox 6">
            <a:extLst>
              <a:ext uri="{FF2B5EF4-FFF2-40B4-BE49-F238E27FC236}">
                <a16:creationId xmlns:a16="http://schemas.microsoft.com/office/drawing/2014/main" id="{435454A4-4539-463D-9DCE-0A2B64910AB2}"/>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Applications of Graphs</a:t>
            </a:r>
            <a:endParaRPr lang="en-IN" altLang="en-US" sz="3000" b="1">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2C1D64B8-ECEE-492C-86B2-5BB7E50DB520}"/>
              </a:ext>
            </a:extLst>
          </p:cNvPr>
          <p:cNvSpPr txBox="1">
            <a:spLocks noChangeArrowheads="1"/>
          </p:cNvSpPr>
          <p:nvPr>
            <p:custDataLst>
              <p:tags r:id="rId2"/>
            </p:custDataLst>
          </p:nvPr>
        </p:nvSpPr>
        <p:spPr bwMode="auto">
          <a:xfrm>
            <a:off x="249238" y="2357438"/>
            <a:ext cx="8537575" cy="2862262"/>
          </a:xfrm>
          <a:prstGeom prst="rect">
            <a:avLst/>
          </a:prstGeom>
          <a:noFill/>
          <a:ln w="9525">
            <a:noFill/>
            <a:miter lim="800000"/>
            <a:headEnd/>
            <a:tailEnd/>
          </a:ln>
        </p:spPr>
        <p:txBody>
          <a:bodyPr>
            <a:spAutoFit/>
          </a:bodyPr>
          <a:lstStyle/>
          <a:p>
            <a:pPr marL="342900" indent="-342900">
              <a:buFont typeface="Arial" panose="020B0604020202020204" pitchFamily="34" charset="0"/>
              <a:buChar char="•"/>
              <a:defRPr/>
            </a:pPr>
            <a:r>
              <a:rPr lang="en-US" sz="2000" b="1" dirty="0">
                <a:latin typeface="+mj-lt"/>
                <a:cs typeface="Arial" charset="0"/>
              </a:rPr>
              <a:t>Protein-protein interactions graphs</a:t>
            </a:r>
            <a:r>
              <a:rPr lang="en-US" sz="2000" dirty="0">
                <a:latin typeface="+mj-lt"/>
                <a:cs typeface="Arial" charset="0"/>
              </a:rPr>
              <a:t>. Vertices represent proteins and edges represent interactions between them that carry out some biological function in the cell. These graphs can be used, for example, to study molecular pathways—chains of molecular interactions in a cellular process. Humans have over 120K proteins with millions of interactions among them.</a:t>
            </a:r>
          </a:p>
          <a:p>
            <a:pPr marL="342900" indent="-342900">
              <a:buFont typeface="Arial" panose="020B0604020202020204" pitchFamily="34" charset="0"/>
              <a:buChar char="•"/>
              <a:defRPr/>
            </a:pPr>
            <a:endParaRPr lang="en-US" sz="2000" dirty="0">
              <a:latin typeface="+mj-lt"/>
              <a:cs typeface="Arial" charset="0"/>
            </a:endParaRPr>
          </a:p>
          <a:p>
            <a:pPr marL="342900" indent="-342900">
              <a:buFont typeface="Arial" panose="020B0604020202020204" pitchFamily="34" charset="0"/>
              <a:buChar char="•"/>
              <a:defRPr/>
            </a:pPr>
            <a:r>
              <a:rPr lang="en-US" sz="2000" b="1" dirty="0">
                <a:latin typeface="+mj-lt"/>
                <a:cs typeface="Arial" charset="0"/>
              </a:rPr>
              <a:t>Neural networks. </a:t>
            </a:r>
            <a:r>
              <a:rPr lang="en-US" sz="2000" dirty="0">
                <a:latin typeface="+mj-lt"/>
                <a:cs typeface="Arial" charset="0"/>
              </a:rPr>
              <a:t>Vertices represent neurons and edges the synapses between them. Neural networks are used to understand how our brain works and how connections change when we learn. </a:t>
            </a:r>
            <a:endParaRPr lang="en-IN" sz="2000" dirty="0">
              <a:latin typeface="+mj-lt"/>
              <a:cs typeface="Arial" charset="0"/>
            </a:endParaRPr>
          </a:p>
        </p:txBody>
      </p:sp>
      <p:sp>
        <p:nvSpPr>
          <p:cNvPr id="51205" name="Rectangle 11">
            <a:extLst>
              <a:ext uri="{FF2B5EF4-FFF2-40B4-BE49-F238E27FC236}">
                <a16:creationId xmlns:a16="http://schemas.microsoft.com/office/drawing/2014/main" id="{2C262236-D917-4754-A0FC-5F64516471F0}"/>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1206" name="Rectangle 13">
            <a:extLst>
              <a:ext uri="{FF2B5EF4-FFF2-40B4-BE49-F238E27FC236}">
                <a16:creationId xmlns:a16="http://schemas.microsoft.com/office/drawing/2014/main" id="{D39D2419-8E1A-4C1C-9D95-805C416D13F0}"/>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07CCB256-3977-4CB5-8DD6-335E5D67C24D}"/>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8318500" y="6032500"/>
            <a:ext cx="609600" cy="609600"/>
          </a:xfrm>
          <a:prstGeom prst="rect">
            <a:avLst/>
          </a:prstGeom>
        </p:spPr>
      </p:pic>
      <p:sp>
        <p:nvSpPr>
          <p:cNvPr id="3" name="TextBox 12">
            <a:extLst>
              <a:ext uri="{FF2B5EF4-FFF2-40B4-BE49-F238E27FC236}">
                <a16:creationId xmlns:a16="http://schemas.microsoft.com/office/drawing/2014/main" id="{2D759B2F-7C71-4634-B063-D944903680C7}"/>
              </a:ext>
            </a:extLst>
          </p:cNvPr>
          <p:cNvSpPr>
            <a:spLocks noChangeArrowheads="1"/>
          </p:cNvSpPr>
          <p:nvPr>
            <p:custDataLst>
              <p:tags r:id="rId7"/>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dirty="0"/>
              <a:t>Image source : Google</a:t>
            </a:r>
            <a:endParaRPr lang="en-US" altLang="en-US" sz="800" dirty="0"/>
          </a:p>
        </p:txBody>
      </p:sp>
    </p:spTree>
  </p:cSld>
  <p:clrMapOvr>
    <a:masterClrMapping/>
  </p:clrMapOvr>
  <p:transition advTm="6416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id="{9DD386C4-FD9F-414A-A1A6-592EF0B3131A}"/>
              </a:ext>
            </a:extLst>
          </p:cNvPr>
          <p:cNvSpPr>
            <a:spLocks noChangeArrowheads="1"/>
          </p:cNvSpPr>
          <p:nvPr>
            <p:custDataLst>
              <p:tags r:id="rId1"/>
            </p:custDataLst>
          </p:nvPr>
        </p:nvSpPr>
        <p:spPr bwMode="auto">
          <a:xfrm>
            <a:off x="0" y="3214688"/>
            <a:ext cx="9144000" cy="3643312"/>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52227" name="Picture 2" descr="C:\Users\parul\Desktop\1.png">
            <a:extLst>
              <a:ext uri="{FF2B5EF4-FFF2-40B4-BE49-F238E27FC236}">
                <a16:creationId xmlns:a16="http://schemas.microsoft.com/office/drawing/2014/main" id="{8AF7CC1D-652C-4416-92AF-DD874E805F10}"/>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219200" y="361950"/>
            <a:ext cx="67056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2228" name="Picture 3" descr="C:\Users\parul\Desktop\2.png">
            <a:extLst>
              <a:ext uri="{FF2B5EF4-FFF2-40B4-BE49-F238E27FC236}">
                <a16:creationId xmlns:a16="http://schemas.microsoft.com/office/drawing/2014/main" id="{3E83FDAE-6E38-49F2-B3EA-E38511D8C0FA}"/>
              </a:ext>
            </a:extLst>
          </p:cNvPr>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2433638" y="4000500"/>
            <a:ext cx="427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2229" name="Picture 4" descr="C:\Users\parul\Desktop\Cover Page with yellow patch - Version 18.png">
            <a:extLst>
              <a:ext uri="{FF2B5EF4-FFF2-40B4-BE49-F238E27FC236}">
                <a16:creationId xmlns:a16="http://schemas.microsoft.com/office/drawing/2014/main" id="{8BFF42DB-91A4-4EFF-AB41-1570F5CC3543}"/>
              </a:ext>
            </a:extLst>
          </p:cNvPr>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3038475" y="4946650"/>
            <a:ext cx="3067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2230" name="Rectangle 7">
            <a:extLst>
              <a:ext uri="{FF2B5EF4-FFF2-40B4-BE49-F238E27FC236}">
                <a16:creationId xmlns:a16="http://schemas.microsoft.com/office/drawing/2014/main" id="{076E70E8-C88D-4E40-AFE1-C10D3442EF66}"/>
              </a:ext>
            </a:extLst>
          </p:cNvPr>
          <p:cNvSpPr>
            <a:spLocks noChangeArrowheads="1"/>
          </p:cNvSpPr>
          <p:nvPr>
            <p:custDataLst>
              <p:tags r:id="rId5"/>
            </p:custDataLst>
          </p:nvPr>
        </p:nvSpPr>
        <p:spPr bwMode="auto">
          <a:xfrm>
            <a:off x="0" y="6003925"/>
            <a:ext cx="9144000" cy="357188"/>
          </a:xfrm>
          <a:prstGeom prst="rect">
            <a:avLst/>
          </a:prstGeom>
          <a:solidFill>
            <a:srgbClr val="FFFFFF"/>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2231" name="TextBox 8">
            <a:extLst>
              <a:ext uri="{FF2B5EF4-FFF2-40B4-BE49-F238E27FC236}">
                <a16:creationId xmlns:a16="http://schemas.microsoft.com/office/drawing/2014/main" id="{288A2F1F-26D0-466B-9BE2-2F28099E692D}"/>
              </a:ext>
            </a:extLst>
          </p:cNvPr>
          <p:cNvSpPr>
            <a:spLocks noChangeArrowheads="1"/>
          </p:cNvSpPr>
          <p:nvPr>
            <p:custDataLst>
              <p:tags r:id="rId6"/>
            </p:custDataLst>
          </p:nvPr>
        </p:nvSpPr>
        <p:spPr bwMode="auto">
          <a:xfrm>
            <a:off x="3249613" y="5997575"/>
            <a:ext cx="2644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800">
                <a:solidFill>
                  <a:schemeClr val="tx2"/>
                </a:solidFill>
                <a:cs typeface="Times New Roman" panose="02020603050405020304" pitchFamily="18" charset="0"/>
              </a:rPr>
              <a:t>www.paruluniversity.ac.in</a:t>
            </a:r>
          </a:p>
        </p:txBody>
      </p:sp>
      <p:pic>
        <p:nvPicPr>
          <p:cNvPr id="2" name="Audio 1">
            <a:hlinkClick r:id="" action="ppaction://media"/>
            <a:extLst>
              <a:ext uri="{FF2B5EF4-FFF2-40B4-BE49-F238E27FC236}">
                <a16:creationId xmlns:a16="http://schemas.microsoft.com/office/drawing/2014/main" id="{9EC81883-C8F6-4896-8C3D-BA158174DEDB}"/>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8318500" y="6032500"/>
            <a:ext cx="609600" cy="609600"/>
          </a:xfrm>
          <a:prstGeom prst="rect">
            <a:avLst/>
          </a:prstGeom>
        </p:spPr>
      </p:pic>
    </p:spTree>
  </p:cSld>
  <p:clrMapOvr>
    <a:masterClrMapping/>
  </p:clrMapOvr>
  <p:transition advTm="115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parul\Desktop\Digital Learning Content.png">
            <a:extLst>
              <a:ext uri="{FF2B5EF4-FFF2-40B4-BE49-F238E27FC236}">
                <a16:creationId xmlns:a16="http://schemas.microsoft.com/office/drawing/2014/main" id="{05B92DFF-F49B-4D5F-ACC3-037A330C8D24}"/>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388" name="Rectangle 7">
            <a:extLst>
              <a:ext uri="{FF2B5EF4-FFF2-40B4-BE49-F238E27FC236}">
                <a16:creationId xmlns:a16="http://schemas.microsoft.com/office/drawing/2014/main" id="{877DE643-8517-4565-8C4E-6D2FE663D67F}"/>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6389" name="TextBox 6">
            <a:extLst>
              <a:ext uri="{FF2B5EF4-FFF2-40B4-BE49-F238E27FC236}">
                <a16:creationId xmlns:a16="http://schemas.microsoft.com/office/drawing/2014/main" id="{C9495DE0-B36A-47DA-9FF6-A83CB39949D6}"/>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Definitions: Graph, Vertices, Edges</a:t>
            </a:r>
            <a:endParaRPr lang="en-IN" altLang="en-US" dirty="0">
              <a:latin typeface="Arial" panose="020B0604020202020204" pitchFamily="34" charset="0"/>
            </a:endParaRPr>
          </a:p>
        </p:txBody>
      </p:sp>
      <p:sp>
        <p:nvSpPr>
          <p:cNvPr id="16390" name="TextBox 10">
            <a:extLst>
              <a:ext uri="{FF2B5EF4-FFF2-40B4-BE49-F238E27FC236}">
                <a16:creationId xmlns:a16="http://schemas.microsoft.com/office/drawing/2014/main" id="{7ED4FD16-3530-49D9-960F-7CDF87AB895C}"/>
              </a:ext>
            </a:extLst>
          </p:cNvPr>
          <p:cNvSpPr>
            <a:spLocks noChangeArrowheads="1"/>
          </p:cNvSpPr>
          <p:nvPr>
            <p:custDataLst>
              <p:tags r:id="rId4"/>
            </p:custDataLst>
          </p:nvPr>
        </p:nvSpPr>
        <p:spPr bwMode="auto">
          <a:xfrm>
            <a:off x="249238" y="2439988"/>
            <a:ext cx="8645525"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07000"/>
              </a:lnSpc>
              <a:spcAft>
                <a:spcPts val="800"/>
              </a:spcAft>
            </a:pPr>
            <a:r>
              <a:rPr lang="en-US" sz="2000" dirty="0"/>
              <a:t>A graph is nothing but collection of vertices and edges. Here A , B,C,D,E are the vertices and the connecting lines means edges. A graph is cyclic tree, where the vertices (Nodes)  are connected with each other to represent complex relationship among them instead of having parent child relationship in tree.</a:t>
            </a:r>
            <a:endParaRPr lang="en-IN" sz="2000" dirty="0"/>
          </a:p>
          <a:p>
            <a:r>
              <a:rPr lang="en-US" altLang="en-US" sz="2000" dirty="0"/>
              <a:t>A graph G can be defined as an ordered set G(V, E) where V(G) (Read as V of G) represents the set of vertices and E(G) (Read as E of G) represents the set of edges which are used to connect these vertices.</a:t>
            </a:r>
          </a:p>
          <a:p>
            <a:r>
              <a:rPr lang="en-US" altLang="en-US" sz="2000" dirty="0"/>
              <a:t>A Graph shown in figure represents: G(V, E) with 5 vertices (A, B, C, D, E) and six edges ((A,B), (B,C), (C,E), (E,D), (D,B), (D,A)) .</a:t>
            </a:r>
          </a:p>
        </p:txBody>
      </p:sp>
      <p:pic>
        <p:nvPicPr>
          <p:cNvPr id="16391" name="Picture 1">
            <a:extLst>
              <a:ext uri="{FF2B5EF4-FFF2-40B4-BE49-F238E27FC236}">
                <a16:creationId xmlns:a16="http://schemas.microsoft.com/office/drawing/2014/main" id="{E3E10C0A-834A-431E-A71E-10CC18A777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8112" y="5214937"/>
            <a:ext cx="2406650"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51924909-826D-4324-9867-F43B4480F44E}"/>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318500" y="6032500"/>
            <a:ext cx="609600" cy="609600"/>
          </a:xfrm>
          <a:prstGeom prst="rect">
            <a:avLst/>
          </a:prstGeom>
        </p:spPr>
      </p:pic>
    </p:spTree>
  </p:cSld>
  <p:clrMapOvr>
    <a:masterClrMapping/>
  </p:clrMapOvr>
  <p:transition advTm="1260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parul\Desktop\Digital Learning Content.png">
            <a:extLst>
              <a:ext uri="{FF2B5EF4-FFF2-40B4-BE49-F238E27FC236}">
                <a16:creationId xmlns:a16="http://schemas.microsoft.com/office/drawing/2014/main" id="{98BC39F8-7B95-45AD-9510-F727318D1818}"/>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11" name="Picture 6" descr="C:\Users\parul\Desktop\Untitled-1.png">
            <a:extLst>
              <a:ext uri="{FF2B5EF4-FFF2-40B4-BE49-F238E27FC236}">
                <a16:creationId xmlns:a16="http://schemas.microsoft.com/office/drawing/2014/main" id="{A6C49823-9547-4F92-A68E-80DCFE6FCA84}"/>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7412" name="Rectangle 7">
            <a:extLst>
              <a:ext uri="{FF2B5EF4-FFF2-40B4-BE49-F238E27FC236}">
                <a16:creationId xmlns:a16="http://schemas.microsoft.com/office/drawing/2014/main" id="{9179F865-9491-436E-8DB0-D8B53874946D}"/>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7413" name="TextBox 6">
            <a:extLst>
              <a:ext uri="{FF2B5EF4-FFF2-40B4-BE49-F238E27FC236}">
                <a16:creationId xmlns:a16="http://schemas.microsoft.com/office/drawing/2014/main" id="{10C812C1-93A4-431D-9467-B7F51E1CAD02}"/>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Definitions: Graph, Vertices, Edges</a:t>
            </a:r>
            <a:endParaRPr lang="en-IN" altLang="en-US" dirty="0">
              <a:latin typeface="Arial" panose="020B0604020202020204" pitchFamily="34" charset="0"/>
            </a:endParaRPr>
          </a:p>
        </p:txBody>
      </p:sp>
      <p:sp>
        <p:nvSpPr>
          <p:cNvPr id="16390" name="TextBox 10">
            <a:extLst>
              <a:ext uri="{FF2B5EF4-FFF2-40B4-BE49-F238E27FC236}">
                <a16:creationId xmlns:a16="http://schemas.microsoft.com/office/drawing/2014/main" id="{EF757EDA-A320-44E4-8B6B-F66A3754A44C}"/>
              </a:ext>
            </a:extLst>
          </p:cNvPr>
          <p:cNvSpPr>
            <a:spLocks noChangeArrowheads="1"/>
          </p:cNvSpPr>
          <p:nvPr>
            <p:custDataLst>
              <p:tags r:id="rId5"/>
            </p:custDataLst>
          </p:nvPr>
        </p:nvSpPr>
        <p:spPr bwMode="auto">
          <a:xfrm>
            <a:off x="249238" y="2330450"/>
            <a:ext cx="8645525" cy="3417888"/>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defRPr/>
            </a:pPr>
            <a:r>
              <a:rPr lang="en-US" sz="2000" dirty="0"/>
              <a:t>Define a graph G = (V, E) :</a:t>
            </a:r>
          </a:p>
          <a:p>
            <a:pPr lvl="1">
              <a:buFont typeface="Arial" panose="020B0604020202020204" pitchFamily="34" charset="0"/>
              <a:buChar char="•"/>
              <a:defRPr/>
            </a:pPr>
            <a:r>
              <a:rPr lang="en-US" sz="2000" dirty="0"/>
              <a:t>V = a set of vertices ( i.e. A,B,C,D,E) </a:t>
            </a:r>
          </a:p>
          <a:p>
            <a:pPr lvl="1">
              <a:buFont typeface="Arial" panose="020B0604020202020204" pitchFamily="34" charset="0"/>
              <a:buChar char="•"/>
              <a:defRPr/>
            </a:pPr>
            <a:r>
              <a:rPr lang="en-US" sz="2000" dirty="0"/>
              <a:t>E = a set of edges (Connection between this pairs (A,B),(A,C),(A,D),(B,D),(C,D))</a:t>
            </a:r>
          </a:p>
          <a:p>
            <a:pPr>
              <a:defRPr/>
            </a:pPr>
            <a:r>
              <a:rPr lang="en-US" sz="2000" dirty="0"/>
              <a:t>Example:</a:t>
            </a:r>
          </a:p>
          <a:p>
            <a:pPr lvl="1">
              <a:buFont typeface="Arial" panose="020B0604020202020204" pitchFamily="34" charset="0"/>
              <a:buChar char="•"/>
              <a:defRPr/>
            </a:pPr>
            <a:r>
              <a:rPr lang="en-US" sz="2000" dirty="0"/>
              <a:t>V = {A,B,C,D}</a:t>
            </a:r>
          </a:p>
          <a:p>
            <a:pPr lvl="1">
              <a:buFont typeface="Arial" panose="020B0604020202020204" pitchFamily="34" charset="0"/>
              <a:buChar char="•"/>
              <a:defRPr/>
            </a:pPr>
            <a:r>
              <a:rPr lang="en-US" sz="2000" dirty="0"/>
              <a:t>E = {(A,B),(A,C),(A,D),(B,D),(C,D)}</a:t>
            </a:r>
          </a:p>
          <a:p>
            <a:pPr marL="342900" indent="-342900">
              <a:spcBef>
                <a:spcPct val="0"/>
              </a:spcBef>
              <a:defRPr/>
            </a:pPr>
            <a:endParaRPr lang="en-US" sz="2000" dirty="0"/>
          </a:p>
        </p:txBody>
      </p:sp>
      <p:pic>
        <p:nvPicPr>
          <p:cNvPr id="2" name="Audio 1">
            <a:hlinkClick r:id="" action="ppaction://media"/>
            <a:extLst>
              <a:ext uri="{FF2B5EF4-FFF2-40B4-BE49-F238E27FC236}">
                <a16:creationId xmlns:a16="http://schemas.microsoft.com/office/drawing/2014/main" id="{79451A43-55E8-4932-9ADB-6DBD02AFAD93}"/>
              </a:ext>
            </a:extLst>
          </p:cNvPr>
          <p:cNvPicPr>
            <a:picLocks noChangeAspect="1"/>
          </p:cNvPicPr>
          <p:nvPr>
            <a:audioFile r:link="rId7"/>
            <p:extLst>
              <p:ext uri="{DAA4B4D4-6D71-4841-9C94-3DE7FCFB9230}">
                <p14:media xmlns:p14="http://schemas.microsoft.com/office/powerpoint/2010/main" r:embed="rId6"/>
              </p:ext>
            </p:extLst>
          </p:nvPr>
        </p:nvPicPr>
        <p:blipFill>
          <a:blip r:embed="rId11"/>
          <a:stretch>
            <a:fillRect/>
          </a:stretch>
        </p:blipFill>
        <p:spPr>
          <a:xfrm>
            <a:off x="8318500" y="6032500"/>
            <a:ext cx="609600" cy="609600"/>
          </a:xfrm>
          <a:prstGeom prst="rect">
            <a:avLst/>
          </a:prstGeom>
        </p:spPr>
      </p:pic>
      <p:pic>
        <p:nvPicPr>
          <p:cNvPr id="3" name="Picture 1">
            <a:extLst>
              <a:ext uri="{FF2B5EF4-FFF2-40B4-BE49-F238E27FC236}">
                <a16:creationId xmlns:a16="http://schemas.microsoft.com/office/drawing/2014/main" id="{A55254D3-5898-421B-BAA1-F97DABE990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7350" y="4348955"/>
            <a:ext cx="2406650" cy="1274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76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a:extLst>
              <a:ext uri="{FF2B5EF4-FFF2-40B4-BE49-F238E27FC236}">
                <a16:creationId xmlns:a16="http://schemas.microsoft.com/office/drawing/2014/main" id="{2400A058-F790-4F99-A0D6-08D247116FCE}"/>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8435" name="Picture 6" descr="C:\Users\parul\Desktop\Untitled-1.png">
            <a:extLst>
              <a:ext uri="{FF2B5EF4-FFF2-40B4-BE49-F238E27FC236}">
                <a16:creationId xmlns:a16="http://schemas.microsoft.com/office/drawing/2014/main" id="{7108E9A1-A3CA-4B83-9D5F-EC162D9E5BEC}"/>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8436" name="Rectangle 7">
            <a:extLst>
              <a:ext uri="{FF2B5EF4-FFF2-40B4-BE49-F238E27FC236}">
                <a16:creationId xmlns:a16="http://schemas.microsoft.com/office/drawing/2014/main" id="{FF0D0194-8C7D-4177-B249-1F4E237772B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8437" name="TextBox 6">
            <a:extLst>
              <a:ext uri="{FF2B5EF4-FFF2-40B4-BE49-F238E27FC236}">
                <a16:creationId xmlns:a16="http://schemas.microsoft.com/office/drawing/2014/main" id="{8C769603-8CEC-4BD7-8B05-E8CFF7830FE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Graph data Structure</a:t>
            </a:r>
            <a:endParaRPr lang="en-IN" altLang="en-US" sz="3000" b="1" dirty="0">
              <a:solidFill>
                <a:schemeClr val="bg1"/>
              </a:solidFill>
              <a:cs typeface="Times New Roman" panose="02020603050405020304" pitchFamily="18" charset="0"/>
            </a:endParaRPr>
          </a:p>
        </p:txBody>
      </p:sp>
      <p:sp>
        <p:nvSpPr>
          <p:cNvPr id="18438" name="TextBox 10">
            <a:extLst>
              <a:ext uri="{FF2B5EF4-FFF2-40B4-BE49-F238E27FC236}">
                <a16:creationId xmlns:a16="http://schemas.microsoft.com/office/drawing/2014/main" id="{73C3FAA3-21DF-47D8-8AB1-974DD5D52A00}"/>
              </a:ext>
            </a:extLst>
          </p:cNvPr>
          <p:cNvSpPr>
            <a:spLocks noChangeArrowheads="1"/>
          </p:cNvSpPr>
          <p:nvPr>
            <p:custDataLst>
              <p:tags r:id="rId5"/>
            </p:custDataLst>
          </p:nvPr>
        </p:nvSpPr>
        <p:spPr bwMode="auto">
          <a:xfrm>
            <a:off x="249238" y="2439988"/>
            <a:ext cx="8645525"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Vertex</a:t>
            </a:r>
            <a:r>
              <a:rPr lang="en-IN" sz="1800" dirty="0">
                <a:effectLst/>
                <a:latin typeface="Calibri" panose="020F0502020204030204" pitchFamily="34" charset="0"/>
                <a:ea typeface="Calibri" panose="020F0502020204030204" pitchFamily="34" charset="0"/>
                <a:cs typeface="Times New Roman" panose="02020603050405020304" pitchFamily="18" charset="0"/>
              </a:rPr>
              <a:t> − Each node (i.e. Circle with name) of the graph is represented as a vertex. The labelled circle represents vertices (i.e. A to G are vertices). We can represent them using an array with index 0 to n-1 vertices. Here A can be identified with index 0. B can be identified with index 1 and so on.</a:t>
            </a: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Edge</a:t>
            </a:r>
            <a:r>
              <a:rPr lang="en-IN" sz="1800" dirty="0">
                <a:effectLst/>
                <a:latin typeface="Calibri" panose="020F0502020204030204" pitchFamily="34" charset="0"/>
                <a:ea typeface="Calibri" panose="020F0502020204030204" pitchFamily="34" charset="0"/>
                <a:cs typeface="Times New Roman" panose="02020603050405020304" pitchFamily="18" charset="0"/>
              </a:rPr>
              <a:t> − Edge represents is a connection line between two vertices or link between two vertices. In the figure the lines or link from A to B, B to C, C to D and so on represents edges. We can use a two-dimensional array to represent a graph in memory (i.e. AB can be represented as 1 at row 0, column 1, BC as 1 at row 1, column 2, AF as 1 at row 0, column 5 and so on, keeping other combinations as 0).</a:t>
            </a:r>
          </a:p>
        </p:txBody>
      </p:sp>
      <p:pic>
        <p:nvPicPr>
          <p:cNvPr id="2" name="Picture 8" descr="graph">
            <a:extLst>
              <a:ext uri="{FF2B5EF4-FFF2-40B4-BE49-F238E27FC236}">
                <a16:creationId xmlns:a16="http://schemas.microsoft.com/office/drawing/2014/main" id="{2A2FFE89-0765-43A3-B2F4-A339BFA70837}"/>
              </a:ext>
            </a:extLst>
          </p:cNvPr>
          <p:cNvPicPr>
            <a:picLocks noChangeAspect="1" noChangeArrowheads="1"/>
          </p:cNvPicPr>
          <p:nvPr/>
        </p:nvPicPr>
        <p:blipFill>
          <a:blip r:embed="rId11"/>
          <a:srcRect/>
          <a:stretch>
            <a:fillRect/>
          </a:stretch>
        </p:blipFill>
        <p:spPr bwMode="auto">
          <a:xfrm>
            <a:off x="6399495" y="5059858"/>
            <a:ext cx="2495267" cy="1582242"/>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3" name="Audio 2">
            <a:hlinkClick r:id="" action="ppaction://media"/>
            <a:extLst>
              <a:ext uri="{FF2B5EF4-FFF2-40B4-BE49-F238E27FC236}">
                <a16:creationId xmlns:a16="http://schemas.microsoft.com/office/drawing/2014/main" id="{CE04E90E-A4EF-4E03-A807-C837CDAF142F}"/>
              </a:ext>
            </a:extLst>
          </p:cNvPr>
          <p:cNvPicPr>
            <a:picLocks noChangeAspect="1"/>
          </p:cNvPicPr>
          <p:nvPr>
            <a:audioFile r:link="rId7"/>
            <p:extLst>
              <p:ext uri="{DAA4B4D4-6D71-4841-9C94-3DE7FCFB9230}">
                <p14:media xmlns:p14="http://schemas.microsoft.com/office/powerpoint/2010/main" r:embed="rId6"/>
              </p:ext>
            </p:extLst>
          </p:nvPr>
        </p:nvPicPr>
        <p:blipFill>
          <a:blip r:embed="rId12"/>
          <a:stretch>
            <a:fillRect/>
          </a:stretch>
        </p:blipFill>
        <p:spPr>
          <a:xfrm>
            <a:off x="8318500" y="6032500"/>
            <a:ext cx="609600" cy="609600"/>
          </a:xfrm>
          <a:prstGeom prst="rect">
            <a:avLst/>
          </a:prstGeom>
        </p:spPr>
      </p:pic>
    </p:spTree>
  </p:cSld>
  <p:clrMapOvr>
    <a:masterClrMapping/>
  </p:clrMapOvr>
  <p:transition advTm="890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parul\Desktop\Digital Learning Content.png">
            <a:extLst>
              <a:ext uri="{FF2B5EF4-FFF2-40B4-BE49-F238E27FC236}">
                <a16:creationId xmlns:a16="http://schemas.microsoft.com/office/drawing/2014/main" id="{54B6F91B-66F8-4829-86DD-86AB09AB2BF1}"/>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460" name="Rectangle 7">
            <a:extLst>
              <a:ext uri="{FF2B5EF4-FFF2-40B4-BE49-F238E27FC236}">
                <a16:creationId xmlns:a16="http://schemas.microsoft.com/office/drawing/2014/main" id="{E9BDD424-BF2E-4EA8-8EBA-42AA9221FC0F}"/>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9461" name="TextBox 6">
            <a:extLst>
              <a:ext uri="{FF2B5EF4-FFF2-40B4-BE49-F238E27FC236}">
                <a16:creationId xmlns:a16="http://schemas.microsoft.com/office/drawing/2014/main" id="{242C10A8-5B4D-4521-AA5C-9D3D19ACBE92}"/>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a:solidFill>
                  <a:schemeClr val="bg1"/>
                </a:solidFill>
                <a:cs typeface="Times New Roman" panose="02020603050405020304" pitchFamily="18" charset="0"/>
              </a:rPr>
              <a:t>Graph data Structure</a:t>
            </a:r>
            <a:endParaRPr lang="en-IN" altLang="en-US" sz="3000" b="1">
              <a:solidFill>
                <a:schemeClr val="bg1"/>
              </a:solidFill>
              <a:cs typeface="Times New Roman" panose="02020603050405020304" pitchFamily="18" charset="0"/>
            </a:endParaRPr>
          </a:p>
        </p:txBody>
      </p:sp>
      <p:sp>
        <p:nvSpPr>
          <p:cNvPr id="19462" name="TextBox 10">
            <a:extLst>
              <a:ext uri="{FF2B5EF4-FFF2-40B4-BE49-F238E27FC236}">
                <a16:creationId xmlns:a16="http://schemas.microsoft.com/office/drawing/2014/main" id="{B2C5A32B-7418-4869-97D8-B7807EB2D584}"/>
              </a:ext>
            </a:extLst>
          </p:cNvPr>
          <p:cNvSpPr>
            <a:spLocks noChangeArrowheads="1"/>
          </p:cNvSpPr>
          <p:nvPr>
            <p:custDataLst>
              <p:tags r:id="rId4"/>
            </p:custDataLst>
          </p:nvPr>
        </p:nvSpPr>
        <p:spPr bwMode="auto">
          <a:xfrm>
            <a:off x="249238" y="2439988"/>
            <a:ext cx="86455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2000" b="1" dirty="0"/>
              <a:t>Adjacency</a:t>
            </a:r>
            <a:r>
              <a:rPr lang="en-IN" altLang="en-US" sz="2000" dirty="0"/>
              <a:t> − Two node or vertices are connected means they are adjacent to each other with edge. In the following example, B is adjacent to A, E is adjacent to A, B is adjacent to C, and so on.</a:t>
            </a:r>
          </a:p>
          <a:p>
            <a:pPr>
              <a:spcBef>
                <a:spcPct val="0"/>
              </a:spcBef>
              <a:buFontTx/>
              <a:buNone/>
            </a:pPr>
            <a:endParaRPr lang="en-IN" altLang="en-US" sz="2000" dirty="0"/>
          </a:p>
          <a:p>
            <a:pPr>
              <a:spcBef>
                <a:spcPct val="0"/>
              </a:spcBef>
              <a:buFontTx/>
              <a:buNone/>
            </a:pPr>
            <a:r>
              <a:rPr lang="en-IN" altLang="en-US" sz="2000" b="1" dirty="0"/>
              <a:t>Path</a:t>
            </a:r>
            <a:r>
              <a:rPr lang="en-IN" altLang="en-US" sz="2000" dirty="0"/>
              <a:t> − Path represents a sequence of connection  between the two vertices. In the following example, ABCD represents a path from A to D and AFG represents path from A to G like that </a:t>
            </a:r>
          </a:p>
        </p:txBody>
      </p:sp>
      <p:pic>
        <p:nvPicPr>
          <p:cNvPr id="7175" name="Picture 8" descr="graph">
            <a:extLst>
              <a:ext uri="{FF2B5EF4-FFF2-40B4-BE49-F238E27FC236}">
                <a16:creationId xmlns:a16="http://schemas.microsoft.com/office/drawing/2014/main" id="{4BBC5DD4-2551-4917-95A7-231296832518}"/>
              </a:ext>
            </a:extLst>
          </p:cNvPr>
          <p:cNvPicPr>
            <a:picLocks noChangeAspect="1" noChangeArrowheads="1"/>
          </p:cNvPicPr>
          <p:nvPr/>
        </p:nvPicPr>
        <p:blipFill>
          <a:blip r:embed="rId9"/>
          <a:srcRect/>
          <a:stretch>
            <a:fillRect/>
          </a:stretch>
        </p:blipFill>
        <p:spPr bwMode="auto">
          <a:xfrm>
            <a:off x="6286500" y="4435824"/>
            <a:ext cx="2389956" cy="1945504"/>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 name="Audio 1">
            <a:hlinkClick r:id="" action="ppaction://media"/>
            <a:extLst>
              <a:ext uri="{FF2B5EF4-FFF2-40B4-BE49-F238E27FC236}">
                <a16:creationId xmlns:a16="http://schemas.microsoft.com/office/drawing/2014/main" id="{2D351590-45B9-4F66-BAF8-EA003AF5955E}"/>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318500" y="6032500"/>
            <a:ext cx="609600" cy="609600"/>
          </a:xfrm>
          <a:prstGeom prst="rect">
            <a:avLst/>
          </a:prstGeom>
        </p:spPr>
      </p:pic>
      <p:sp>
        <p:nvSpPr>
          <p:cNvPr id="3" name="TextBox 2">
            <a:extLst>
              <a:ext uri="{FF2B5EF4-FFF2-40B4-BE49-F238E27FC236}">
                <a16:creationId xmlns:a16="http://schemas.microsoft.com/office/drawing/2014/main" id="{63943038-0D0A-4D67-9DC5-C69B38E1553B}"/>
              </a:ext>
            </a:extLst>
          </p:cNvPr>
          <p:cNvSpPr txBox="1"/>
          <p:nvPr/>
        </p:nvSpPr>
        <p:spPr>
          <a:xfrm>
            <a:off x="-29760" y="6699092"/>
            <a:ext cx="5036616" cy="246221"/>
          </a:xfrm>
          <a:prstGeom prst="rect">
            <a:avLst/>
          </a:prstGeom>
          <a:noFill/>
        </p:spPr>
        <p:txBody>
          <a:bodyPr wrap="square" rtlCol="0">
            <a:spAutoFit/>
          </a:bodyPr>
          <a:lstStyle/>
          <a:p>
            <a:r>
              <a:rPr lang="en-IN" sz="1000" dirty="0">
                <a:hlinkClick r:id="rId11"/>
              </a:rPr>
              <a:t>https://www.tutorialspoint.com/data_structures_algorithms/graph_data_structure.htm</a:t>
            </a:r>
            <a:endParaRPr lang="en-IN" sz="1000" dirty="0"/>
          </a:p>
        </p:txBody>
      </p:sp>
    </p:spTree>
  </p:cSld>
  <p:clrMapOvr>
    <a:masterClrMapping/>
  </p:clrMapOvr>
  <p:transition advTm="797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2">
            <a:extLst>
              <a:ext uri="{FF2B5EF4-FFF2-40B4-BE49-F238E27FC236}">
                <a16:creationId xmlns:a16="http://schemas.microsoft.com/office/drawing/2014/main" id="{2F0CF39B-DF63-4B11-B459-A5CDE646A1B9}"/>
              </a:ext>
            </a:extLst>
          </p:cNvPr>
          <p:cNvGrpSpPr>
            <a:grpSpLocks/>
          </p:cNvGrpSpPr>
          <p:nvPr/>
        </p:nvGrpSpPr>
        <p:grpSpPr bwMode="auto">
          <a:xfrm>
            <a:off x="0" y="0"/>
            <a:ext cx="9144000" cy="6900863"/>
            <a:chOff x="0" y="0"/>
            <a:chExt cx="9144000" cy="6900863"/>
          </a:xfrm>
        </p:grpSpPr>
        <p:pic>
          <p:nvPicPr>
            <p:cNvPr id="20487" name="Picture 2" descr="C:\Users\parul\Desktop\Digital Learning Content.png">
              <a:extLst>
                <a:ext uri="{FF2B5EF4-FFF2-40B4-BE49-F238E27FC236}">
                  <a16:creationId xmlns:a16="http://schemas.microsoft.com/office/drawing/2014/main" id="{8FE5DF93-FD97-403A-B4B5-60F2DDEF12BD}"/>
                </a:ext>
              </a:extLst>
            </p:cNvPr>
            <p:cNvPicPr>
              <a:picLocks noChangeAspect="1" noChangeArrowheads="1"/>
            </p:cNvPicPr>
            <p:nvPr>
              <p:custDataLst>
                <p:tags r:id="rId7"/>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0488" name="Picture 6" descr="C:\Users\parul\Desktop\Untitled-1.png">
              <a:extLst>
                <a:ext uri="{FF2B5EF4-FFF2-40B4-BE49-F238E27FC236}">
                  <a16:creationId xmlns:a16="http://schemas.microsoft.com/office/drawing/2014/main" id="{CF53ED50-0275-4596-BCF8-312B30B9D474}"/>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0489" name="Rectangle 7">
              <a:extLst>
                <a:ext uri="{FF2B5EF4-FFF2-40B4-BE49-F238E27FC236}">
                  <a16:creationId xmlns:a16="http://schemas.microsoft.com/office/drawing/2014/main" id="{DF4248DF-59B7-4F37-A665-1D9E5C2750AC}"/>
                </a:ext>
              </a:extLst>
            </p:cNvPr>
            <p:cNvSpPr>
              <a:spLocks noChangeArrowheads="1"/>
            </p:cNvSpPr>
            <p:nvPr>
              <p:custDataLst>
                <p:tags r:id="rId9"/>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20483" name="TextBox 6">
            <a:extLst>
              <a:ext uri="{FF2B5EF4-FFF2-40B4-BE49-F238E27FC236}">
                <a16:creationId xmlns:a16="http://schemas.microsoft.com/office/drawing/2014/main" id="{8B45E61E-0F53-4DB7-97FF-EDA02335B602}"/>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Basic Operations</a:t>
            </a:r>
            <a:endParaRPr lang="en-IN" altLang="en-US" sz="3000" b="1" dirty="0">
              <a:solidFill>
                <a:schemeClr val="bg1"/>
              </a:solidFill>
              <a:cs typeface="Times New Roman" panose="02020603050405020304" pitchFamily="18" charset="0"/>
            </a:endParaRPr>
          </a:p>
        </p:txBody>
      </p:sp>
      <p:sp>
        <p:nvSpPr>
          <p:cNvPr id="20484" name="TextBox 9">
            <a:extLst>
              <a:ext uri="{FF2B5EF4-FFF2-40B4-BE49-F238E27FC236}">
                <a16:creationId xmlns:a16="http://schemas.microsoft.com/office/drawing/2014/main" id="{D5C9A990-4219-4693-B0D8-5214E6656294}"/>
              </a:ext>
            </a:extLst>
          </p:cNvPr>
          <p:cNvSpPr txBox="1">
            <a:spLocks noChangeArrowheads="1"/>
          </p:cNvSpPr>
          <p:nvPr>
            <p:custDataLst>
              <p:tags r:id="rId2"/>
            </p:custDataLst>
          </p:nvPr>
        </p:nvSpPr>
        <p:spPr bwMode="auto">
          <a:xfrm>
            <a:off x="249238" y="2357438"/>
            <a:ext cx="74295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2000" b="1" dirty="0"/>
              <a:t>Add Vertex</a:t>
            </a:r>
            <a:r>
              <a:rPr lang="en-IN" altLang="en-US" sz="2000" dirty="0"/>
              <a:t> or node in a graph .</a:t>
            </a:r>
          </a:p>
          <a:p>
            <a:pPr>
              <a:spcBef>
                <a:spcPct val="0"/>
              </a:spcBef>
              <a:buFontTx/>
              <a:buNone/>
            </a:pPr>
            <a:endParaRPr lang="en-IN" altLang="en-US" sz="2000" dirty="0"/>
          </a:p>
          <a:p>
            <a:pPr>
              <a:spcBef>
                <a:spcPct val="0"/>
              </a:spcBef>
              <a:buFontTx/>
              <a:buNone/>
            </a:pPr>
            <a:r>
              <a:rPr lang="en-IN" altLang="en-US" sz="2000" b="1" dirty="0"/>
              <a:t>Add Edge to connect two vertices or nodes </a:t>
            </a:r>
            <a:r>
              <a:rPr lang="en-IN" altLang="en-US" sz="2000" dirty="0"/>
              <a:t>of the graph.</a:t>
            </a:r>
          </a:p>
          <a:p>
            <a:pPr>
              <a:spcBef>
                <a:spcPct val="0"/>
              </a:spcBef>
              <a:buFontTx/>
              <a:buNone/>
            </a:pPr>
            <a:endParaRPr lang="en-IN" altLang="en-US" sz="2000" dirty="0"/>
          </a:p>
          <a:p>
            <a:pPr>
              <a:spcBef>
                <a:spcPct val="0"/>
              </a:spcBef>
              <a:buFontTx/>
              <a:buNone/>
            </a:pPr>
            <a:r>
              <a:rPr lang="en-IN" altLang="en-US" sz="2000" b="1" dirty="0"/>
              <a:t>Display Vertex</a:t>
            </a:r>
            <a:r>
              <a:rPr lang="en-IN" altLang="en-US" sz="2000" dirty="0"/>
              <a:t>  or node of the graph.</a:t>
            </a:r>
          </a:p>
          <a:p>
            <a:pPr>
              <a:spcBef>
                <a:spcPct val="0"/>
              </a:spcBef>
              <a:buFontTx/>
              <a:buNone/>
            </a:pPr>
            <a:endParaRPr lang="en-IN" altLang="en-US" sz="2000" dirty="0"/>
          </a:p>
        </p:txBody>
      </p:sp>
      <p:sp>
        <p:nvSpPr>
          <p:cNvPr id="20485" name="Rectangle 11">
            <a:extLst>
              <a:ext uri="{FF2B5EF4-FFF2-40B4-BE49-F238E27FC236}">
                <a16:creationId xmlns:a16="http://schemas.microsoft.com/office/drawing/2014/main" id="{256D747D-81D3-4EC1-89BF-2860EDE70332}"/>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0486" name="Rectangle 13">
            <a:extLst>
              <a:ext uri="{FF2B5EF4-FFF2-40B4-BE49-F238E27FC236}">
                <a16:creationId xmlns:a16="http://schemas.microsoft.com/office/drawing/2014/main" id="{18E84BD7-AA01-4DED-A7CC-51E303E08AE3}"/>
              </a:ext>
            </a:extLst>
          </p:cNvPr>
          <p:cNvSpPr>
            <a:spLocks noChangeArrowheads="1"/>
          </p:cNvSpPr>
          <p:nvPr>
            <p:custDataLst>
              <p:tags r:id="rId4"/>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D0AE8D99-DF75-49BE-BF70-382605C5E64F}"/>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8318500" y="6032500"/>
            <a:ext cx="609600" cy="609600"/>
          </a:xfrm>
          <a:prstGeom prst="rect">
            <a:avLst/>
          </a:prstGeom>
        </p:spPr>
      </p:pic>
    </p:spTree>
  </p:cSld>
  <p:clrMapOvr>
    <a:masterClrMapping/>
  </p:clrMapOvr>
  <p:transition advTm="234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12">
            <a:extLst>
              <a:ext uri="{FF2B5EF4-FFF2-40B4-BE49-F238E27FC236}">
                <a16:creationId xmlns:a16="http://schemas.microsoft.com/office/drawing/2014/main" id="{B185DD7F-675A-4C39-B430-1A38F17777B8}"/>
              </a:ext>
            </a:extLst>
          </p:cNvPr>
          <p:cNvGrpSpPr>
            <a:grpSpLocks/>
          </p:cNvGrpSpPr>
          <p:nvPr/>
        </p:nvGrpSpPr>
        <p:grpSpPr bwMode="auto">
          <a:xfrm>
            <a:off x="0" y="0"/>
            <a:ext cx="9144000" cy="6900863"/>
            <a:chOff x="0" y="0"/>
            <a:chExt cx="9144000" cy="6900863"/>
          </a:xfrm>
        </p:grpSpPr>
        <p:pic>
          <p:nvPicPr>
            <p:cNvPr id="22536" name="Picture 2" descr="C:\Users\parul\Desktop\Digital Learning Content.png">
              <a:extLst>
                <a:ext uri="{FF2B5EF4-FFF2-40B4-BE49-F238E27FC236}">
                  <a16:creationId xmlns:a16="http://schemas.microsoft.com/office/drawing/2014/main" id="{3B1E7ADD-B6F9-4999-94D9-72559E22F1C5}"/>
                </a:ext>
              </a:extLst>
            </p:cNvPr>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2537" name="Picture 6" descr="C:\Users\parul\Desktop\Untitled-1.png">
              <a:extLst>
                <a:ext uri="{FF2B5EF4-FFF2-40B4-BE49-F238E27FC236}">
                  <a16:creationId xmlns:a16="http://schemas.microsoft.com/office/drawing/2014/main" id="{EA9215BF-70A6-4973-A526-33ECED493757}"/>
                </a:ext>
              </a:extLst>
            </p:cNvPr>
            <p:cNvPicPr>
              <a:picLocks noChangeAspect="1" noChangeArrowheads="1"/>
            </p:cNvPicPr>
            <p:nvPr>
              <p:custDataLst>
                <p:tags r:id="rId9"/>
              </p:custDataLst>
            </p:nvPr>
          </p:nvPicPr>
          <p:blipFill>
            <a:blip r:embed="rId13">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2538" name="Rectangle 7">
              <a:extLst>
                <a:ext uri="{FF2B5EF4-FFF2-40B4-BE49-F238E27FC236}">
                  <a16:creationId xmlns:a16="http://schemas.microsoft.com/office/drawing/2014/main" id="{C0DDB3BC-0672-4E0D-AD13-B47F1E66521D}"/>
                </a:ext>
              </a:extLst>
            </p:cNvPr>
            <p:cNvSpPr>
              <a:spLocks noChangeArrowheads="1"/>
            </p:cNvSpPr>
            <p:nvPr>
              <p:custDataLst>
                <p:tags r:id="rId10"/>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sp>
        <p:nvSpPr>
          <p:cNvPr id="22531" name="TextBox 6">
            <a:extLst>
              <a:ext uri="{FF2B5EF4-FFF2-40B4-BE49-F238E27FC236}">
                <a16:creationId xmlns:a16="http://schemas.microsoft.com/office/drawing/2014/main" id="{9F32EFC1-081D-44DC-8CAE-4ADF5F62E4E0}"/>
              </a:ext>
            </a:extLst>
          </p:cNvPr>
          <p:cNvSpPr>
            <a:spLocks noChangeArrowheads="1"/>
          </p:cNvSpPr>
          <p:nvPr>
            <p:custDataLst>
              <p:tags r:id="rId1"/>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000" b="1" dirty="0">
                <a:solidFill>
                  <a:schemeClr val="bg1"/>
                </a:solidFill>
                <a:cs typeface="Times New Roman" panose="02020603050405020304" pitchFamily="18" charset="0"/>
              </a:rPr>
              <a:t>Graph Classifications</a:t>
            </a:r>
            <a:endParaRPr lang="en-IN" altLang="en-US" sz="3000" b="1" dirty="0">
              <a:solidFill>
                <a:schemeClr val="bg1"/>
              </a:solidFill>
              <a:cs typeface="Times New Roman" panose="02020603050405020304" pitchFamily="18" charset="0"/>
            </a:endParaRPr>
          </a:p>
        </p:txBody>
      </p:sp>
      <p:sp>
        <p:nvSpPr>
          <p:cNvPr id="22532" name="TextBox 9">
            <a:extLst>
              <a:ext uri="{FF2B5EF4-FFF2-40B4-BE49-F238E27FC236}">
                <a16:creationId xmlns:a16="http://schemas.microsoft.com/office/drawing/2014/main" id="{B758DA4B-9983-4DB3-BB7D-D558281FF4FB}"/>
              </a:ext>
            </a:extLst>
          </p:cNvPr>
          <p:cNvSpPr txBox="1">
            <a:spLocks noChangeArrowheads="1"/>
          </p:cNvSpPr>
          <p:nvPr>
            <p:custDataLst>
              <p:tags r:id="rId2"/>
            </p:custDataLst>
          </p:nvPr>
        </p:nvSpPr>
        <p:spPr bwMode="auto">
          <a:xfrm>
            <a:off x="249238" y="2357438"/>
            <a:ext cx="74295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1800" dirty="0">
                <a:latin typeface="Arial" panose="020B0604020202020204" pitchFamily="34" charset="0"/>
              </a:rPr>
              <a:t>There are several common kinds of graphs</a:t>
            </a:r>
            <a:endParaRPr lang="en-IN" altLang="en-US" sz="1600" dirty="0">
              <a:latin typeface="Arial" panose="020B0604020202020204" pitchFamily="34" charset="0"/>
            </a:endParaRPr>
          </a:p>
          <a:p>
            <a:pPr>
              <a:spcBef>
                <a:spcPct val="0"/>
              </a:spcBef>
              <a:buFontTx/>
              <a:buNone/>
            </a:pPr>
            <a:r>
              <a:rPr lang="en-IN" altLang="en-US" sz="1800" dirty="0">
                <a:latin typeface="Arial" panose="020B0604020202020204" pitchFamily="34" charset="0"/>
              </a:rPr>
              <a:t> </a:t>
            </a:r>
            <a:endParaRPr lang="en-IN" altLang="en-US" sz="1600" dirty="0">
              <a:latin typeface="Arial" panose="020B0604020202020204" pitchFamily="34" charset="0"/>
            </a:endParaRPr>
          </a:p>
          <a:p>
            <a:pPr lvl="1">
              <a:spcBef>
                <a:spcPct val="0"/>
              </a:spcBef>
              <a:buFont typeface="Arial" panose="020B0604020202020204" pitchFamily="34" charset="0"/>
              <a:buChar char="•"/>
            </a:pPr>
            <a:r>
              <a:rPr lang="en-IN" altLang="en-US" sz="1800" dirty="0">
                <a:latin typeface="Arial" panose="020B0604020202020204" pitchFamily="34" charset="0"/>
              </a:rPr>
              <a:t> Weighted or Un weighted</a:t>
            </a:r>
          </a:p>
          <a:p>
            <a:pPr lvl="1">
              <a:spcBef>
                <a:spcPct val="0"/>
              </a:spcBef>
              <a:buFontTx/>
              <a:buNone/>
            </a:pPr>
            <a:endParaRPr lang="en-IN" altLang="en-US" sz="1600" dirty="0">
              <a:latin typeface="Arial" panose="020B0604020202020204" pitchFamily="34" charset="0"/>
            </a:endParaRPr>
          </a:p>
          <a:p>
            <a:pPr lvl="1">
              <a:spcBef>
                <a:spcPct val="0"/>
              </a:spcBef>
              <a:buFont typeface="Arial" panose="020B0604020202020204" pitchFamily="34" charset="0"/>
              <a:buChar char="•"/>
            </a:pPr>
            <a:r>
              <a:rPr lang="en-IN" altLang="en-US" sz="1800" dirty="0">
                <a:latin typeface="Arial" panose="020B0604020202020204" pitchFamily="34" charset="0"/>
              </a:rPr>
              <a:t> Directed or Undirected</a:t>
            </a:r>
          </a:p>
          <a:p>
            <a:pPr lvl="1">
              <a:spcBef>
                <a:spcPct val="0"/>
              </a:spcBef>
              <a:buFontTx/>
              <a:buNone/>
            </a:pPr>
            <a:endParaRPr lang="en-IN" altLang="en-US" sz="1600" dirty="0">
              <a:latin typeface="Arial" panose="020B0604020202020204" pitchFamily="34" charset="0"/>
            </a:endParaRPr>
          </a:p>
          <a:p>
            <a:pPr lvl="1">
              <a:spcBef>
                <a:spcPct val="0"/>
              </a:spcBef>
              <a:buFont typeface="Arial" panose="020B0604020202020204" pitchFamily="34" charset="0"/>
              <a:buChar char="•"/>
            </a:pPr>
            <a:r>
              <a:rPr lang="en-IN" altLang="en-US" sz="1800" dirty="0">
                <a:latin typeface="Arial" panose="020B0604020202020204" pitchFamily="34" charset="0"/>
              </a:rPr>
              <a:t> Cyclic or Acyclic</a:t>
            </a:r>
            <a:endParaRPr lang="en-IN" altLang="en-US" sz="1600" dirty="0">
              <a:latin typeface="Arial" panose="020B0604020202020204" pitchFamily="34" charset="0"/>
            </a:endParaRPr>
          </a:p>
        </p:txBody>
      </p:sp>
      <p:sp>
        <p:nvSpPr>
          <p:cNvPr id="22533" name="Rectangle 11">
            <a:extLst>
              <a:ext uri="{FF2B5EF4-FFF2-40B4-BE49-F238E27FC236}">
                <a16:creationId xmlns:a16="http://schemas.microsoft.com/office/drawing/2014/main" id="{E9BF2CEA-7F62-4ADD-B067-4FA3067AB552}"/>
              </a:ext>
            </a:extLst>
          </p:cNvPr>
          <p:cNvSpPr>
            <a:spLocks noChangeArrowheads="1"/>
          </p:cNvSpPr>
          <p:nvPr>
            <p:custDataLst>
              <p:tags r:id="rId3"/>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2534" name="TextBox 12">
            <a:extLst>
              <a:ext uri="{FF2B5EF4-FFF2-40B4-BE49-F238E27FC236}">
                <a16:creationId xmlns:a16="http://schemas.microsoft.com/office/drawing/2014/main" id="{80324188-FDA4-445C-B21E-2CF92504E12E}"/>
              </a:ext>
            </a:extLst>
          </p:cNvPr>
          <p:cNvSpPr>
            <a:spLocks noChangeArrowheads="1"/>
          </p:cNvSpPr>
          <p:nvPr>
            <p:custDataLst>
              <p:tags r:id="rId4"/>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22535" name="Rectangle 13">
            <a:extLst>
              <a:ext uri="{FF2B5EF4-FFF2-40B4-BE49-F238E27FC236}">
                <a16:creationId xmlns:a16="http://schemas.microsoft.com/office/drawing/2014/main" id="{E2734143-CAAE-4B19-BD2E-B9A2EC9A79C4}"/>
              </a:ext>
            </a:extLst>
          </p:cNvPr>
          <p:cNvSpPr>
            <a:spLocks noChangeArrowheads="1"/>
          </p:cNvSpPr>
          <p:nvPr>
            <p:custDataLst>
              <p:tags r:id="rId5"/>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F4DDA002-1448-4242-AD65-ECC0F27EB9F6}"/>
              </a:ext>
            </a:extLst>
          </p:cNvPr>
          <p:cNvPicPr>
            <a:picLocks noChangeAspect="1"/>
          </p:cNvPicPr>
          <p:nvPr>
            <a:audioFile r:link="rId7"/>
            <p:extLst>
              <p:ext uri="{DAA4B4D4-6D71-4841-9C94-3DE7FCFB9230}">
                <p14:media xmlns:p14="http://schemas.microsoft.com/office/powerpoint/2010/main" r:embed="rId6"/>
              </p:ext>
            </p:extLst>
          </p:nvPr>
        </p:nvPicPr>
        <p:blipFill>
          <a:blip r:embed="rId14"/>
          <a:stretch>
            <a:fillRect/>
          </a:stretch>
        </p:blipFill>
        <p:spPr>
          <a:xfrm>
            <a:off x="8318500" y="6032500"/>
            <a:ext cx="609600" cy="609600"/>
          </a:xfrm>
          <a:prstGeom prst="rect">
            <a:avLst/>
          </a:prstGeom>
        </p:spPr>
      </p:pic>
    </p:spTree>
  </p:cSld>
  <p:clrMapOvr>
    <a:masterClrMapping/>
  </p:clrMapOvr>
  <p:transition advTm="197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0.03.14"/>
  <p:tag name="AS_TITLE" val="Aspose.Slides for .NET 2.0"/>
  <p:tag name="AS_VERSION" val="20.3"/>
</p:tagLst>
</file>

<file path=ppt/tags/tag10.xml><?xml version="1.0" encoding="utf-8"?>
<p:tagLst xmlns:a="http://schemas.openxmlformats.org/drawingml/2006/main" xmlns:r="http://schemas.openxmlformats.org/officeDocument/2006/relationships" xmlns:p="http://schemas.openxmlformats.org/presentationml/2006/main">
  <p:tag name="AS_UNIQUEID" val="45"/>
</p:tagLst>
</file>

<file path=ppt/tags/tag100.xml><?xml version="1.0" encoding="utf-8"?>
<p:tagLst xmlns:a="http://schemas.openxmlformats.org/drawingml/2006/main" xmlns:r="http://schemas.openxmlformats.org/officeDocument/2006/relationships" xmlns:p="http://schemas.openxmlformats.org/presentationml/2006/main">
  <p:tag name="AS_UNIQUEID" val="69"/>
</p:tagLst>
</file>

<file path=ppt/tags/tag101.xml><?xml version="1.0" encoding="utf-8"?>
<p:tagLst xmlns:a="http://schemas.openxmlformats.org/drawingml/2006/main" xmlns:r="http://schemas.openxmlformats.org/officeDocument/2006/relationships" xmlns:p="http://schemas.openxmlformats.org/presentationml/2006/main">
  <p:tag name="AS_UNIQUEID" val="71"/>
</p:tagLst>
</file>

<file path=ppt/tags/tag102.xml><?xml version="1.0" encoding="utf-8"?>
<p:tagLst xmlns:a="http://schemas.openxmlformats.org/drawingml/2006/main" xmlns:r="http://schemas.openxmlformats.org/officeDocument/2006/relationships" xmlns:p="http://schemas.openxmlformats.org/presentationml/2006/main">
  <p:tag name="AS_UNIQUEID" val="72"/>
</p:tagLst>
</file>

<file path=ppt/tags/tag103.xml><?xml version="1.0" encoding="utf-8"?>
<p:tagLst xmlns:a="http://schemas.openxmlformats.org/drawingml/2006/main" xmlns:r="http://schemas.openxmlformats.org/officeDocument/2006/relationships" xmlns:p="http://schemas.openxmlformats.org/presentationml/2006/main">
  <p:tag name="AS_UNIQUEID" val="73"/>
</p:tagLst>
</file>

<file path=ppt/tags/tag104.xml><?xml version="1.0" encoding="utf-8"?>
<p:tagLst xmlns:a="http://schemas.openxmlformats.org/drawingml/2006/main" xmlns:r="http://schemas.openxmlformats.org/officeDocument/2006/relationships" xmlns:p="http://schemas.openxmlformats.org/presentationml/2006/main">
  <p:tag name="AS_UNIQUEID" val="65"/>
</p:tagLst>
</file>

<file path=ppt/tags/tag105.xml><?xml version="1.0" encoding="utf-8"?>
<p:tagLst xmlns:a="http://schemas.openxmlformats.org/drawingml/2006/main" xmlns:r="http://schemas.openxmlformats.org/officeDocument/2006/relationships" xmlns:p="http://schemas.openxmlformats.org/presentationml/2006/main">
  <p:tag name="AS_UNIQUEID" val="66"/>
</p:tagLst>
</file>

<file path=ppt/tags/tag106.xml><?xml version="1.0" encoding="utf-8"?>
<p:tagLst xmlns:a="http://schemas.openxmlformats.org/drawingml/2006/main" xmlns:r="http://schemas.openxmlformats.org/officeDocument/2006/relationships" xmlns:p="http://schemas.openxmlformats.org/presentationml/2006/main">
  <p:tag name="AS_UNIQUEID" val="67"/>
</p:tagLst>
</file>

<file path=ppt/tags/tag107.xml><?xml version="1.0" encoding="utf-8"?>
<p:tagLst xmlns:a="http://schemas.openxmlformats.org/drawingml/2006/main" xmlns:r="http://schemas.openxmlformats.org/officeDocument/2006/relationships" xmlns:p="http://schemas.openxmlformats.org/presentationml/2006/main">
  <p:tag name="AS_UNIQUEID" val="68"/>
</p:tagLst>
</file>

<file path=ppt/tags/tag108.xml><?xml version="1.0" encoding="utf-8"?>
<p:tagLst xmlns:a="http://schemas.openxmlformats.org/drawingml/2006/main" xmlns:r="http://schemas.openxmlformats.org/officeDocument/2006/relationships" xmlns:p="http://schemas.openxmlformats.org/presentationml/2006/main">
  <p:tag name="AS_UNIQUEID" val="69"/>
</p:tagLst>
</file>

<file path=ppt/tags/tag109.xml><?xml version="1.0" encoding="utf-8"?>
<p:tagLst xmlns:a="http://schemas.openxmlformats.org/drawingml/2006/main" xmlns:r="http://schemas.openxmlformats.org/officeDocument/2006/relationships" xmlns:p="http://schemas.openxmlformats.org/presentationml/2006/main">
  <p:tag name="AS_UNIQUEID" val="71"/>
</p:tagLst>
</file>

<file path=ppt/tags/tag11.xml><?xml version="1.0" encoding="utf-8"?>
<p:tagLst xmlns:a="http://schemas.openxmlformats.org/drawingml/2006/main" xmlns:r="http://schemas.openxmlformats.org/officeDocument/2006/relationships" xmlns:p="http://schemas.openxmlformats.org/presentationml/2006/main">
  <p:tag name="AS_UNIQUEID" val="46"/>
</p:tagLst>
</file>

<file path=ppt/tags/tag110.xml><?xml version="1.0" encoding="utf-8"?>
<p:tagLst xmlns:a="http://schemas.openxmlformats.org/drawingml/2006/main" xmlns:r="http://schemas.openxmlformats.org/officeDocument/2006/relationships" xmlns:p="http://schemas.openxmlformats.org/presentationml/2006/main">
  <p:tag name="AS_UNIQUEID" val="73"/>
</p:tagLst>
</file>

<file path=ppt/tags/tag111.xml><?xml version="1.0" encoding="utf-8"?>
<p:tagLst xmlns:a="http://schemas.openxmlformats.org/drawingml/2006/main" xmlns:r="http://schemas.openxmlformats.org/officeDocument/2006/relationships" xmlns:p="http://schemas.openxmlformats.org/presentationml/2006/main">
  <p:tag name="AS_UNIQUEID" val="65"/>
</p:tagLst>
</file>

<file path=ppt/tags/tag112.xml><?xml version="1.0" encoding="utf-8"?>
<p:tagLst xmlns:a="http://schemas.openxmlformats.org/drawingml/2006/main" xmlns:r="http://schemas.openxmlformats.org/officeDocument/2006/relationships" xmlns:p="http://schemas.openxmlformats.org/presentationml/2006/main">
  <p:tag name="AS_UNIQUEID" val="66"/>
</p:tagLst>
</file>

<file path=ppt/tags/tag113.xml><?xml version="1.0" encoding="utf-8"?>
<p:tagLst xmlns:a="http://schemas.openxmlformats.org/drawingml/2006/main" xmlns:r="http://schemas.openxmlformats.org/officeDocument/2006/relationships" xmlns:p="http://schemas.openxmlformats.org/presentationml/2006/main">
  <p:tag name="AS_UNIQUEID" val="67"/>
</p:tagLst>
</file>

<file path=ppt/tags/tag114.xml><?xml version="1.0" encoding="utf-8"?>
<p:tagLst xmlns:a="http://schemas.openxmlformats.org/drawingml/2006/main" xmlns:r="http://schemas.openxmlformats.org/officeDocument/2006/relationships" xmlns:p="http://schemas.openxmlformats.org/presentationml/2006/main">
  <p:tag name="AS_UNIQUEID" val="68"/>
</p:tagLst>
</file>

<file path=ppt/tags/tag115.xml><?xml version="1.0" encoding="utf-8"?>
<p:tagLst xmlns:a="http://schemas.openxmlformats.org/drawingml/2006/main" xmlns:r="http://schemas.openxmlformats.org/officeDocument/2006/relationships" xmlns:p="http://schemas.openxmlformats.org/presentationml/2006/main">
  <p:tag name="AS_UNIQUEID" val="69"/>
</p:tagLst>
</file>

<file path=ppt/tags/tag116.xml><?xml version="1.0" encoding="utf-8"?>
<p:tagLst xmlns:a="http://schemas.openxmlformats.org/drawingml/2006/main" xmlns:r="http://schemas.openxmlformats.org/officeDocument/2006/relationships" xmlns:p="http://schemas.openxmlformats.org/presentationml/2006/main">
  <p:tag name="AS_UNIQUEID" val="71"/>
</p:tagLst>
</file>

<file path=ppt/tags/tag117.xml><?xml version="1.0" encoding="utf-8"?>
<p:tagLst xmlns:a="http://schemas.openxmlformats.org/drawingml/2006/main" xmlns:r="http://schemas.openxmlformats.org/officeDocument/2006/relationships" xmlns:p="http://schemas.openxmlformats.org/presentationml/2006/main">
  <p:tag name="AS_UNIQUEID" val="72"/>
</p:tagLst>
</file>

<file path=ppt/tags/tag118.xml><?xml version="1.0" encoding="utf-8"?>
<p:tagLst xmlns:a="http://schemas.openxmlformats.org/drawingml/2006/main" xmlns:r="http://schemas.openxmlformats.org/officeDocument/2006/relationships" xmlns:p="http://schemas.openxmlformats.org/presentationml/2006/main">
  <p:tag name="AS_UNIQUEID" val="73"/>
</p:tagLst>
</file>

<file path=ppt/tags/tag119.xml><?xml version="1.0" encoding="utf-8"?>
<p:tagLst xmlns:a="http://schemas.openxmlformats.org/drawingml/2006/main" xmlns:r="http://schemas.openxmlformats.org/officeDocument/2006/relationships" xmlns:p="http://schemas.openxmlformats.org/presentationml/2006/main">
  <p:tag name="AS_UNIQUEID" val="65"/>
</p:tagLst>
</file>

<file path=ppt/tags/tag12.xml><?xml version="1.0" encoding="utf-8"?>
<p:tagLst xmlns:a="http://schemas.openxmlformats.org/drawingml/2006/main" xmlns:r="http://schemas.openxmlformats.org/officeDocument/2006/relationships" xmlns:p="http://schemas.openxmlformats.org/presentationml/2006/main">
  <p:tag name="AS_UNIQUEID" val="47"/>
</p:tagLst>
</file>

<file path=ppt/tags/tag120.xml><?xml version="1.0" encoding="utf-8"?>
<p:tagLst xmlns:a="http://schemas.openxmlformats.org/drawingml/2006/main" xmlns:r="http://schemas.openxmlformats.org/officeDocument/2006/relationships" xmlns:p="http://schemas.openxmlformats.org/presentationml/2006/main">
  <p:tag name="AS_UNIQUEID" val="66"/>
</p:tagLst>
</file>

<file path=ppt/tags/tag121.xml><?xml version="1.0" encoding="utf-8"?>
<p:tagLst xmlns:a="http://schemas.openxmlformats.org/drawingml/2006/main" xmlns:r="http://schemas.openxmlformats.org/officeDocument/2006/relationships" xmlns:p="http://schemas.openxmlformats.org/presentationml/2006/main">
  <p:tag name="AS_UNIQUEID" val="67"/>
</p:tagLst>
</file>

<file path=ppt/tags/tag122.xml><?xml version="1.0" encoding="utf-8"?>
<p:tagLst xmlns:a="http://schemas.openxmlformats.org/drawingml/2006/main" xmlns:r="http://schemas.openxmlformats.org/officeDocument/2006/relationships" xmlns:p="http://schemas.openxmlformats.org/presentationml/2006/main">
  <p:tag name="AS_UNIQUEID" val="68"/>
</p:tagLst>
</file>

<file path=ppt/tags/tag123.xml><?xml version="1.0" encoding="utf-8"?>
<p:tagLst xmlns:a="http://schemas.openxmlformats.org/drawingml/2006/main" xmlns:r="http://schemas.openxmlformats.org/officeDocument/2006/relationships" xmlns:p="http://schemas.openxmlformats.org/presentationml/2006/main">
  <p:tag name="AS_UNIQUEID" val="69"/>
</p:tagLst>
</file>

<file path=ppt/tags/tag124.xml><?xml version="1.0" encoding="utf-8"?>
<p:tagLst xmlns:a="http://schemas.openxmlformats.org/drawingml/2006/main" xmlns:r="http://schemas.openxmlformats.org/officeDocument/2006/relationships" xmlns:p="http://schemas.openxmlformats.org/presentationml/2006/main">
  <p:tag name="AS_UNIQUEID" val="71"/>
</p:tagLst>
</file>

<file path=ppt/tags/tag125.xml><?xml version="1.0" encoding="utf-8"?>
<p:tagLst xmlns:a="http://schemas.openxmlformats.org/drawingml/2006/main" xmlns:r="http://schemas.openxmlformats.org/officeDocument/2006/relationships" xmlns:p="http://schemas.openxmlformats.org/presentationml/2006/main">
  <p:tag name="AS_UNIQUEID" val="72"/>
</p:tagLst>
</file>

<file path=ppt/tags/tag126.xml><?xml version="1.0" encoding="utf-8"?>
<p:tagLst xmlns:a="http://schemas.openxmlformats.org/drawingml/2006/main" xmlns:r="http://schemas.openxmlformats.org/officeDocument/2006/relationships" xmlns:p="http://schemas.openxmlformats.org/presentationml/2006/main">
  <p:tag name="AS_UNIQUEID" val="73"/>
</p:tagLst>
</file>

<file path=ppt/tags/tag127.xml><?xml version="1.0" encoding="utf-8"?>
<p:tagLst xmlns:a="http://schemas.openxmlformats.org/drawingml/2006/main" xmlns:r="http://schemas.openxmlformats.org/officeDocument/2006/relationships" xmlns:p="http://schemas.openxmlformats.org/presentationml/2006/main">
  <p:tag name="AS_UNIQUEID" val="69"/>
</p:tagLst>
</file>

<file path=ppt/tags/tag128.xml><?xml version="1.0" encoding="utf-8"?>
<p:tagLst xmlns:a="http://schemas.openxmlformats.org/drawingml/2006/main" xmlns:r="http://schemas.openxmlformats.org/officeDocument/2006/relationships" xmlns:p="http://schemas.openxmlformats.org/presentationml/2006/main">
  <p:tag name="AS_UNIQUEID" val="65"/>
</p:tagLst>
</file>

<file path=ppt/tags/tag129.xml><?xml version="1.0" encoding="utf-8"?>
<p:tagLst xmlns:a="http://schemas.openxmlformats.org/drawingml/2006/main" xmlns:r="http://schemas.openxmlformats.org/officeDocument/2006/relationships" xmlns:p="http://schemas.openxmlformats.org/presentationml/2006/main">
  <p:tag name="AS_UNIQUEID" val="66"/>
</p:tagLst>
</file>

<file path=ppt/tags/tag13.xml><?xml version="1.0" encoding="utf-8"?>
<p:tagLst xmlns:a="http://schemas.openxmlformats.org/drawingml/2006/main" xmlns:r="http://schemas.openxmlformats.org/officeDocument/2006/relationships" xmlns:p="http://schemas.openxmlformats.org/presentationml/2006/main">
  <p:tag name="AS_UNIQUEID" val="48"/>
</p:tagLst>
</file>

<file path=ppt/tags/tag130.xml><?xml version="1.0" encoding="utf-8"?>
<p:tagLst xmlns:a="http://schemas.openxmlformats.org/drawingml/2006/main" xmlns:r="http://schemas.openxmlformats.org/officeDocument/2006/relationships" xmlns:p="http://schemas.openxmlformats.org/presentationml/2006/main">
  <p:tag name="AS_UNIQUEID" val="67"/>
</p:tagLst>
</file>

<file path=ppt/tags/tag131.xml><?xml version="1.0" encoding="utf-8"?>
<p:tagLst xmlns:a="http://schemas.openxmlformats.org/drawingml/2006/main" xmlns:r="http://schemas.openxmlformats.org/officeDocument/2006/relationships" xmlns:p="http://schemas.openxmlformats.org/presentationml/2006/main">
  <p:tag name="AS_UNIQUEID" val="68"/>
</p:tagLst>
</file>

<file path=ppt/tags/tag132.xml><?xml version="1.0" encoding="utf-8"?>
<p:tagLst xmlns:a="http://schemas.openxmlformats.org/drawingml/2006/main" xmlns:r="http://schemas.openxmlformats.org/officeDocument/2006/relationships" xmlns:p="http://schemas.openxmlformats.org/presentationml/2006/main">
  <p:tag name="AS_UNIQUEID" val="71"/>
</p:tagLst>
</file>

<file path=ppt/tags/tag133.xml><?xml version="1.0" encoding="utf-8"?>
<p:tagLst xmlns:a="http://schemas.openxmlformats.org/drawingml/2006/main" xmlns:r="http://schemas.openxmlformats.org/officeDocument/2006/relationships" xmlns:p="http://schemas.openxmlformats.org/presentationml/2006/main">
  <p:tag name="AS_UNIQUEID" val="72"/>
</p:tagLst>
</file>

<file path=ppt/tags/tag134.xml><?xml version="1.0" encoding="utf-8"?>
<p:tagLst xmlns:a="http://schemas.openxmlformats.org/drawingml/2006/main" xmlns:r="http://schemas.openxmlformats.org/officeDocument/2006/relationships" xmlns:p="http://schemas.openxmlformats.org/presentationml/2006/main">
  <p:tag name="AS_UNIQUEID" val="73"/>
</p:tagLst>
</file>

<file path=ppt/tags/tag135.xml><?xml version="1.0" encoding="utf-8"?>
<p:tagLst xmlns:a="http://schemas.openxmlformats.org/drawingml/2006/main" xmlns:r="http://schemas.openxmlformats.org/officeDocument/2006/relationships" xmlns:p="http://schemas.openxmlformats.org/presentationml/2006/main">
  <p:tag name="AS_UNIQUEID" val="65"/>
</p:tagLst>
</file>

<file path=ppt/tags/tag136.xml><?xml version="1.0" encoding="utf-8"?>
<p:tagLst xmlns:a="http://schemas.openxmlformats.org/drawingml/2006/main" xmlns:r="http://schemas.openxmlformats.org/officeDocument/2006/relationships" xmlns:p="http://schemas.openxmlformats.org/presentationml/2006/main">
  <p:tag name="AS_UNIQUEID" val="66"/>
</p:tagLst>
</file>

<file path=ppt/tags/tag137.xml><?xml version="1.0" encoding="utf-8"?>
<p:tagLst xmlns:a="http://schemas.openxmlformats.org/drawingml/2006/main" xmlns:r="http://schemas.openxmlformats.org/officeDocument/2006/relationships" xmlns:p="http://schemas.openxmlformats.org/presentationml/2006/main">
  <p:tag name="AS_UNIQUEID" val="67"/>
</p:tagLst>
</file>

<file path=ppt/tags/tag138.xml><?xml version="1.0" encoding="utf-8"?>
<p:tagLst xmlns:a="http://schemas.openxmlformats.org/drawingml/2006/main" xmlns:r="http://schemas.openxmlformats.org/officeDocument/2006/relationships" xmlns:p="http://schemas.openxmlformats.org/presentationml/2006/main">
  <p:tag name="AS_UNIQUEID" val="68"/>
</p:tagLst>
</file>

<file path=ppt/tags/tag139.xml><?xml version="1.0" encoding="utf-8"?>
<p:tagLst xmlns:a="http://schemas.openxmlformats.org/drawingml/2006/main" xmlns:r="http://schemas.openxmlformats.org/officeDocument/2006/relationships" xmlns:p="http://schemas.openxmlformats.org/presentationml/2006/main">
  <p:tag name="AS_UNIQUEID" val="71"/>
</p:tagLst>
</file>

<file path=ppt/tags/tag14.xml><?xml version="1.0" encoding="utf-8"?>
<p:tagLst xmlns:a="http://schemas.openxmlformats.org/drawingml/2006/main" xmlns:r="http://schemas.openxmlformats.org/officeDocument/2006/relationships" xmlns:p="http://schemas.openxmlformats.org/presentationml/2006/main">
  <p:tag name="AS_UNIQUEID" val="49"/>
</p:tagLst>
</file>

<file path=ppt/tags/tag140.xml><?xml version="1.0" encoding="utf-8"?>
<p:tagLst xmlns:a="http://schemas.openxmlformats.org/drawingml/2006/main" xmlns:r="http://schemas.openxmlformats.org/officeDocument/2006/relationships" xmlns:p="http://schemas.openxmlformats.org/presentationml/2006/main">
  <p:tag name="AS_UNIQUEID" val="72"/>
</p:tagLst>
</file>

<file path=ppt/tags/tag141.xml><?xml version="1.0" encoding="utf-8"?>
<p:tagLst xmlns:a="http://schemas.openxmlformats.org/drawingml/2006/main" xmlns:r="http://schemas.openxmlformats.org/officeDocument/2006/relationships" xmlns:p="http://schemas.openxmlformats.org/presentationml/2006/main">
  <p:tag name="AS_UNIQUEID" val="73"/>
</p:tagLst>
</file>

<file path=ppt/tags/tag142.xml><?xml version="1.0" encoding="utf-8"?>
<p:tagLst xmlns:a="http://schemas.openxmlformats.org/drawingml/2006/main" xmlns:r="http://schemas.openxmlformats.org/officeDocument/2006/relationships" xmlns:p="http://schemas.openxmlformats.org/presentationml/2006/main">
  <p:tag name="AS_UNIQUEID" val="65"/>
</p:tagLst>
</file>

<file path=ppt/tags/tag143.xml><?xml version="1.0" encoding="utf-8"?>
<p:tagLst xmlns:a="http://schemas.openxmlformats.org/drawingml/2006/main" xmlns:r="http://schemas.openxmlformats.org/officeDocument/2006/relationships" xmlns:p="http://schemas.openxmlformats.org/presentationml/2006/main">
  <p:tag name="AS_UNIQUEID" val="66"/>
</p:tagLst>
</file>

<file path=ppt/tags/tag144.xml><?xml version="1.0" encoding="utf-8"?>
<p:tagLst xmlns:a="http://schemas.openxmlformats.org/drawingml/2006/main" xmlns:r="http://schemas.openxmlformats.org/officeDocument/2006/relationships" xmlns:p="http://schemas.openxmlformats.org/presentationml/2006/main">
  <p:tag name="AS_UNIQUEID" val="67"/>
</p:tagLst>
</file>

<file path=ppt/tags/tag145.xml><?xml version="1.0" encoding="utf-8"?>
<p:tagLst xmlns:a="http://schemas.openxmlformats.org/drawingml/2006/main" xmlns:r="http://schemas.openxmlformats.org/officeDocument/2006/relationships" xmlns:p="http://schemas.openxmlformats.org/presentationml/2006/main">
  <p:tag name="AS_UNIQUEID" val="68"/>
</p:tagLst>
</file>

<file path=ppt/tags/tag146.xml><?xml version="1.0" encoding="utf-8"?>
<p:tagLst xmlns:a="http://schemas.openxmlformats.org/drawingml/2006/main" xmlns:r="http://schemas.openxmlformats.org/officeDocument/2006/relationships" xmlns:p="http://schemas.openxmlformats.org/presentationml/2006/main">
  <p:tag name="AS_UNIQUEID" val="71"/>
</p:tagLst>
</file>

<file path=ppt/tags/tag147.xml><?xml version="1.0" encoding="utf-8"?>
<p:tagLst xmlns:a="http://schemas.openxmlformats.org/drawingml/2006/main" xmlns:r="http://schemas.openxmlformats.org/officeDocument/2006/relationships" xmlns:p="http://schemas.openxmlformats.org/presentationml/2006/main">
  <p:tag name="AS_UNIQUEID" val="72"/>
</p:tagLst>
</file>

<file path=ppt/tags/tag148.xml><?xml version="1.0" encoding="utf-8"?>
<p:tagLst xmlns:a="http://schemas.openxmlformats.org/drawingml/2006/main" xmlns:r="http://schemas.openxmlformats.org/officeDocument/2006/relationships" xmlns:p="http://schemas.openxmlformats.org/presentationml/2006/main">
  <p:tag name="AS_UNIQUEID" val="73"/>
</p:tagLst>
</file>

<file path=ppt/tags/tag149.xml><?xml version="1.0" encoding="utf-8"?>
<p:tagLst xmlns:a="http://schemas.openxmlformats.org/drawingml/2006/main" xmlns:r="http://schemas.openxmlformats.org/officeDocument/2006/relationships" xmlns:p="http://schemas.openxmlformats.org/presentationml/2006/main">
  <p:tag name="AS_UNIQUEID" val="65"/>
</p:tagLst>
</file>

<file path=ppt/tags/tag15.xml><?xml version="1.0" encoding="utf-8"?>
<p:tagLst xmlns:a="http://schemas.openxmlformats.org/drawingml/2006/main" xmlns:r="http://schemas.openxmlformats.org/officeDocument/2006/relationships" xmlns:p="http://schemas.openxmlformats.org/presentationml/2006/main">
  <p:tag name="AS_UNIQUEID" val="51"/>
</p:tagLst>
</file>

<file path=ppt/tags/tag150.xml><?xml version="1.0" encoding="utf-8"?>
<p:tagLst xmlns:a="http://schemas.openxmlformats.org/drawingml/2006/main" xmlns:r="http://schemas.openxmlformats.org/officeDocument/2006/relationships" xmlns:p="http://schemas.openxmlformats.org/presentationml/2006/main">
  <p:tag name="AS_UNIQUEID" val="66"/>
</p:tagLst>
</file>

<file path=ppt/tags/tag151.xml><?xml version="1.0" encoding="utf-8"?>
<p:tagLst xmlns:a="http://schemas.openxmlformats.org/drawingml/2006/main" xmlns:r="http://schemas.openxmlformats.org/officeDocument/2006/relationships" xmlns:p="http://schemas.openxmlformats.org/presentationml/2006/main">
  <p:tag name="AS_UNIQUEID" val="67"/>
</p:tagLst>
</file>

<file path=ppt/tags/tag152.xml><?xml version="1.0" encoding="utf-8"?>
<p:tagLst xmlns:a="http://schemas.openxmlformats.org/drawingml/2006/main" xmlns:r="http://schemas.openxmlformats.org/officeDocument/2006/relationships" xmlns:p="http://schemas.openxmlformats.org/presentationml/2006/main">
  <p:tag name="AS_UNIQUEID" val="68"/>
</p:tagLst>
</file>

<file path=ppt/tags/tag153.xml><?xml version="1.0" encoding="utf-8"?>
<p:tagLst xmlns:a="http://schemas.openxmlformats.org/drawingml/2006/main" xmlns:r="http://schemas.openxmlformats.org/officeDocument/2006/relationships" xmlns:p="http://schemas.openxmlformats.org/presentationml/2006/main">
  <p:tag name="AS_UNIQUEID" val="71"/>
</p:tagLst>
</file>

<file path=ppt/tags/tag154.xml><?xml version="1.0" encoding="utf-8"?>
<p:tagLst xmlns:a="http://schemas.openxmlformats.org/drawingml/2006/main" xmlns:r="http://schemas.openxmlformats.org/officeDocument/2006/relationships" xmlns:p="http://schemas.openxmlformats.org/presentationml/2006/main">
  <p:tag name="AS_UNIQUEID" val="72"/>
</p:tagLst>
</file>

<file path=ppt/tags/tag155.xml><?xml version="1.0" encoding="utf-8"?>
<p:tagLst xmlns:a="http://schemas.openxmlformats.org/drawingml/2006/main" xmlns:r="http://schemas.openxmlformats.org/officeDocument/2006/relationships" xmlns:p="http://schemas.openxmlformats.org/presentationml/2006/main">
  <p:tag name="AS_UNIQUEID" val="73"/>
</p:tagLst>
</file>

<file path=ppt/tags/tag156.xml><?xml version="1.0" encoding="utf-8"?>
<p:tagLst xmlns:a="http://schemas.openxmlformats.org/drawingml/2006/main" xmlns:r="http://schemas.openxmlformats.org/officeDocument/2006/relationships" xmlns:p="http://schemas.openxmlformats.org/presentationml/2006/main">
  <p:tag name="AS_UNIQUEID" val="69"/>
</p:tagLst>
</file>

<file path=ppt/tags/tag157.xml><?xml version="1.0" encoding="utf-8"?>
<p:tagLst xmlns:a="http://schemas.openxmlformats.org/drawingml/2006/main" xmlns:r="http://schemas.openxmlformats.org/officeDocument/2006/relationships" xmlns:p="http://schemas.openxmlformats.org/presentationml/2006/main">
  <p:tag name="AS_UNIQUEID" val="65"/>
</p:tagLst>
</file>

<file path=ppt/tags/tag158.xml><?xml version="1.0" encoding="utf-8"?>
<p:tagLst xmlns:a="http://schemas.openxmlformats.org/drawingml/2006/main" xmlns:r="http://schemas.openxmlformats.org/officeDocument/2006/relationships" xmlns:p="http://schemas.openxmlformats.org/presentationml/2006/main">
  <p:tag name="AS_UNIQUEID" val="66"/>
</p:tagLst>
</file>

<file path=ppt/tags/tag159.xml><?xml version="1.0" encoding="utf-8"?>
<p:tagLst xmlns:a="http://schemas.openxmlformats.org/drawingml/2006/main" xmlns:r="http://schemas.openxmlformats.org/officeDocument/2006/relationships" xmlns:p="http://schemas.openxmlformats.org/presentationml/2006/main">
  <p:tag name="AS_UNIQUEID" val="67"/>
</p:tagLst>
</file>

<file path=ppt/tags/tag16.xml><?xml version="1.0" encoding="utf-8"?>
<p:tagLst xmlns:a="http://schemas.openxmlformats.org/drawingml/2006/main" xmlns:r="http://schemas.openxmlformats.org/officeDocument/2006/relationships" xmlns:p="http://schemas.openxmlformats.org/presentationml/2006/main">
  <p:tag name="AS_UNIQUEID" val="52"/>
</p:tagLst>
</file>

<file path=ppt/tags/tag160.xml><?xml version="1.0" encoding="utf-8"?>
<p:tagLst xmlns:a="http://schemas.openxmlformats.org/drawingml/2006/main" xmlns:r="http://schemas.openxmlformats.org/officeDocument/2006/relationships" xmlns:p="http://schemas.openxmlformats.org/presentationml/2006/main">
  <p:tag name="AS_UNIQUEID" val="68"/>
</p:tagLst>
</file>

<file path=ppt/tags/tag161.xml><?xml version="1.0" encoding="utf-8"?>
<p:tagLst xmlns:a="http://schemas.openxmlformats.org/drawingml/2006/main" xmlns:r="http://schemas.openxmlformats.org/officeDocument/2006/relationships" xmlns:p="http://schemas.openxmlformats.org/presentationml/2006/main">
  <p:tag name="AS_UNIQUEID" val="69"/>
</p:tagLst>
</file>

<file path=ppt/tags/tag162.xml><?xml version="1.0" encoding="utf-8"?>
<p:tagLst xmlns:a="http://schemas.openxmlformats.org/drawingml/2006/main" xmlns:r="http://schemas.openxmlformats.org/officeDocument/2006/relationships" xmlns:p="http://schemas.openxmlformats.org/presentationml/2006/main">
  <p:tag name="AS_UNIQUEID" val="71"/>
</p:tagLst>
</file>

<file path=ppt/tags/tag163.xml><?xml version="1.0" encoding="utf-8"?>
<p:tagLst xmlns:a="http://schemas.openxmlformats.org/drawingml/2006/main" xmlns:r="http://schemas.openxmlformats.org/officeDocument/2006/relationships" xmlns:p="http://schemas.openxmlformats.org/presentationml/2006/main">
  <p:tag name="AS_UNIQUEID" val="72"/>
</p:tagLst>
</file>

<file path=ppt/tags/tag164.xml><?xml version="1.0" encoding="utf-8"?>
<p:tagLst xmlns:a="http://schemas.openxmlformats.org/drawingml/2006/main" xmlns:r="http://schemas.openxmlformats.org/officeDocument/2006/relationships" xmlns:p="http://schemas.openxmlformats.org/presentationml/2006/main">
  <p:tag name="AS_UNIQUEID" val="73"/>
</p:tagLst>
</file>

<file path=ppt/tags/tag165.xml><?xml version="1.0" encoding="utf-8"?>
<p:tagLst xmlns:a="http://schemas.openxmlformats.org/drawingml/2006/main" xmlns:r="http://schemas.openxmlformats.org/officeDocument/2006/relationships" xmlns:p="http://schemas.openxmlformats.org/presentationml/2006/main">
  <p:tag name="AS_UNIQUEID" val="69"/>
</p:tagLst>
</file>

<file path=ppt/tags/tag166.xml><?xml version="1.0" encoding="utf-8"?>
<p:tagLst xmlns:a="http://schemas.openxmlformats.org/drawingml/2006/main" xmlns:r="http://schemas.openxmlformats.org/officeDocument/2006/relationships" xmlns:p="http://schemas.openxmlformats.org/presentationml/2006/main">
  <p:tag name="AS_UNIQUEID" val="65"/>
</p:tagLst>
</file>

<file path=ppt/tags/tag167.xml><?xml version="1.0" encoding="utf-8"?>
<p:tagLst xmlns:a="http://schemas.openxmlformats.org/drawingml/2006/main" xmlns:r="http://schemas.openxmlformats.org/officeDocument/2006/relationships" xmlns:p="http://schemas.openxmlformats.org/presentationml/2006/main">
  <p:tag name="AS_UNIQUEID" val="66"/>
</p:tagLst>
</file>

<file path=ppt/tags/tag168.xml><?xml version="1.0" encoding="utf-8"?>
<p:tagLst xmlns:a="http://schemas.openxmlformats.org/drawingml/2006/main" xmlns:r="http://schemas.openxmlformats.org/officeDocument/2006/relationships" xmlns:p="http://schemas.openxmlformats.org/presentationml/2006/main">
  <p:tag name="AS_UNIQUEID" val="67"/>
</p:tagLst>
</file>

<file path=ppt/tags/tag169.xml><?xml version="1.0" encoding="utf-8"?>
<p:tagLst xmlns:a="http://schemas.openxmlformats.org/drawingml/2006/main" xmlns:r="http://schemas.openxmlformats.org/officeDocument/2006/relationships" xmlns:p="http://schemas.openxmlformats.org/presentationml/2006/main">
  <p:tag name="AS_UNIQUEID" val="68"/>
</p:tagLst>
</file>

<file path=ppt/tags/tag17.xml><?xml version="1.0" encoding="utf-8"?>
<p:tagLst xmlns:a="http://schemas.openxmlformats.org/drawingml/2006/main" xmlns:r="http://schemas.openxmlformats.org/officeDocument/2006/relationships" xmlns:p="http://schemas.openxmlformats.org/presentationml/2006/main">
  <p:tag name="AS_UNIQUEID" val="53"/>
</p:tagLst>
</file>

<file path=ppt/tags/tag170.xml><?xml version="1.0" encoding="utf-8"?>
<p:tagLst xmlns:a="http://schemas.openxmlformats.org/drawingml/2006/main" xmlns:r="http://schemas.openxmlformats.org/officeDocument/2006/relationships" xmlns:p="http://schemas.openxmlformats.org/presentationml/2006/main">
  <p:tag name="AS_UNIQUEID" val="71"/>
</p:tagLst>
</file>

<file path=ppt/tags/tag171.xml><?xml version="1.0" encoding="utf-8"?>
<p:tagLst xmlns:a="http://schemas.openxmlformats.org/drawingml/2006/main" xmlns:r="http://schemas.openxmlformats.org/officeDocument/2006/relationships" xmlns:p="http://schemas.openxmlformats.org/presentationml/2006/main">
  <p:tag name="AS_UNIQUEID" val="72"/>
</p:tagLst>
</file>

<file path=ppt/tags/tag172.xml><?xml version="1.0" encoding="utf-8"?>
<p:tagLst xmlns:a="http://schemas.openxmlformats.org/drawingml/2006/main" xmlns:r="http://schemas.openxmlformats.org/officeDocument/2006/relationships" xmlns:p="http://schemas.openxmlformats.org/presentationml/2006/main">
  <p:tag name="AS_UNIQUEID" val="73"/>
</p:tagLst>
</file>

<file path=ppt/tags/tag173.xml><?xml version="1.0" encoding="utf-8"?>
<p:tagLst xmlns:a="http://schemas.openxmlformats.org/drawingml/2006/main" xmlns:r="http://schemas.openxmlformats.org/officeDocument/2006/relationships" xmlns:p="http://schemas.openxmlformats.org/presentationml/2006/main">
  <p:tag name="AS_UNIQUEID" val="65"/>
</p:tagLst>
</file>

<file path=ppt/tags/tag174.xml><?xml version="1.0" encoding="utf-8"?>
<p:tagLst xmlns:a="http://schemas.openxmlformats.org/drawingml/2006/main" xmlns:r="http://schemas.openxmlformats.org/officeDocument/2006/relationships" xmlns:p="http://schemas.openxmlformats.org/presentationml/2006/main">
  <p:tag name="AS_UNIQUEID" val="66"/>
</p:tagLst>
</file>

<file path=ppt/tags/tag175.xml><?xml version="1.0" encoding="utf-8"?>
<p:tagLst xmlns:a="http://schemas.openxmlformats.org/drawingml/2006/main" xmlns:r="http://schemas.openxmlformats.org/officeDocument/2006/relationships" xmlns:p="http://schemas.openxmlformats.org/presentationml/2006/main">
  <p:tag name="AS_UNIQUEID" val="67"/>
</p:tagLst>
</file>

<file path=ppt/tags/tag176.xml><?xml version="1.0" encoding="utf-8"?>
<p:tagLst xmlns:a="http://schemas.openxmlformats.org/drawingml/2006/main" xmlns:r="http://schemas.openxmlformats.org/officeDocument/2006/relationships" xmlns:p="http://schemas.openxmlformats.org/presentationml/2006/main">
  <p:tag name="AS_UNIQUEID" val="68"/>
</p:tagLst>
</file>

<file path=ppt/tags/tag177.xml><?xml version="1.0" encoding="utf-8"?>
<p:tagLst xmlns:a="http://schemas.openxmlformats.org/drawingml/2006/main" xmlns:r="http://schemas.openxmlformats.org/officeDocument/2006/relationships" xmlns:p="http://schemas.openxmlformats.org/presentationml/2006/main">
  <p:tag name="AS_UNIQUEID" val="71"/>
</p:tagLst>
</file>

<file path=ppt/tags/tag178.xml><?xml version="1.0" encoding="utf-8"?>
<p:tagLst xmlns:a="http://schemas.openxmlformats.org/drawingml/2006/main" xmlns:r="http://schemas.openxmlformats.org/officeDocument/2006/relationships" xmlns:p="http://schemas.openxmlformats.org/presentationml/2006/main">
  <p:tag name="AS_UNIQUEID" val="73"/>
</p:tagLst>
</file>

<file path=ppt/tags/tag179.xml><?xml version="1.0" encoding="utf-8"?>
<p:tagLst xmlns:a="http://schemas.openxmlformats.org/drawingml/2006/main" xmlns:r="http://schemas.openxmlformats.org/officeDocument/2006/relationships" xmlns:p="http://schemas.openxmlformats.org/presentationml/2006/main">
  <p:tag name="AS_UNIQUEID" val="65"/>
</p:tagLst>
</file>

<file path=ppt/tags/tag18.xml><?xml version="1.0" encoding="utf-8"?>
<p:tagLst xmlns:a="http://schemas.openxmlformats.org/drawingml/2006/main" xmlns:r="http://schemas.openxmlformats.org/officeDocument/2006/relationships" xmlns:p="http://schemas.openxmlformats.org/presentationml/2006/main">
  <p:tag name="AS_UNIQUEID" val="58"/>
</p:tagLst>
</file>

<file path=ppt/tags/tag180.xml><?xml version="1.0" encoding="utf-8"?>
<p:tagLst xmlns:a="http://schemas.openxmlformats.org/drawingml/2006/main" xmlns:r="http://schemas.openxmlformats.org/officeDocument/2006/relationships" xmlns:p="http://schemas.openxmlformats.org/presentationml/2006/main">
  <p:tag name="AS_UNIQUEID" val="66"/>
</p:tagLst>
</file>

<file path=ppt/tags/tag181.xml><?xml version="1.0" encoding="utf-8"?>
<p:tagLst xmlns:a="http://schemas.openxmlformats.org/drawingml/2006/main" xmlns:r="http://schemas.openxmlformats.org/officeDocument/2006/relationships" xmlns:p="http://schemas.openxmlformats.org/presentationml/2006/main">
  <p:tag name="AS_UNIQUEID" val="67"/>
</p:tagLst>
</file>

<file path=ppt/tags/tag182.xml><?xml version="1.0" encoding="utf-8"?>
<p:tagLst xmlns:a="http://schemas.openxmlformats.org/drawingml/2006/main" xmlns:r="http://schemas.openxmlformats.org/officeDocument/2006/relationships" xmlns:p="http://schemas.openxmlformats.org/presentationml/2006/main">
  <p:tag name="AS_UNIQUEID" val="68"/>
</p:tagLst>
</file>

<file path=ppt/tags/tag183.xml><?xml version="1.0" encoding="utf-8"?>
<p:tagLst xmlns:a="http://schemas.openxmlformats.org/drawingml/2006/main" xmlns:r="http://schemas.openxmlformats.org/officeDocument/2006/relationships" xmlns:p="http://schemas.openxmlformats.org/presentationml/2006/main">
  <p:tag name="AS_UNIQUEID" val="71"/>
</p:tagLst>
</file>

<file path=ppt/tags/tag184.xml><?xml version="1.0" encoding="utf-8"?>
<p:tagLst xmlns:a="http://schemas.openxmlformats.org/drawingml/2006/main" xmlns:r="http://schemas.openxmlformats.org/officeDocument/2006/relationships" xmlns:p="http://schemas.openxmlformats.org/presentationml/2006/main">
  <p:tag name="AS_UNIQUEID" val="73"/>
</p:tagLst>
</file>

<file path=ppt/tags/tag185.xml><?xml version="1.0" encoding="utf-8"?>
<p:tagLst xmlns:a="http://schemas.openxmlformats.org/drawingml/2006/main" xmlns:r="http://schemas.openxmlformats.org/officeDocument/2006/relationships" xmlns:p="http://schemas.openxmlformats.org/presentationml/2006/main">
  <p:tag name="AS_UNIQUEID" val="65"/>
</p:tagLst>
</file>

<file path=ppt/tags/tag186.xml><?xml version="1.0" encoding="utf-8"?>
<p:tagLst xmlns:a="http://schemas.openxmlformats.org/drawingml/2006/main" xmlns:r="http://schemas.openxmlformats.org/officeDocument/2006/relationships" xmlns:p="http://schemas.openxmlformats.org/presentationml/2006/main">
  <p:tag name="AS_UNIQUEID" val="66"/>
</p:tagLst>
</file>

<file path=ppt/tags/tag187.xml><?xml version="1.0" encoding="utf-8"?>
<p:tagLst xmlns:a="http://schemas.openxmlformats.org/drawingml/2006/main" xmlns:r="http://schemas.openxmlformats.org/officeDocument/2006/relationships" xmlns:p="http://schemas.openxmlformats.org/presentationml/2006/main">
  <p:tag name="AS_UNIQUEID" val="67"/>
</p:tagLst>
</file>

<file path=ppt/tags/tag188.xml><?xml version="1.0" encoding="utf-8"?>
<p:tagLst xmlns:a="http://schemas.openxmlformats.org/drawingml/2006/main" xmlns:r="http://schemas.openxmlformats.org/officeDocument/2006/relationships" xmlns:p="http://schemas.openxmlformats.org/presentationml/2006/main">
  <p:tag name="AS_UNIQUEID" val="68"/>
</p:tagLst>
</file>

<file path=ppt/tags/tag189.xml><?xml version="1.0" encoding="utf-8"?>
<p:tagLst xmlns:a="http://schemas.openxmlformats.org/drawingml/2006/main" xmlns:r="http://schemas.openxmlformats.org/officeDocument/2006/relationships" xmlns:p="http://schemas.openxmlformats.org/presentationml/2006/main">
  <p:tag name="AS_UNIQUEID" val="71"/>
</p:tagLst>
</file>

<file path=ppt/tags/tag19.xml><?xml version="1.0" encoding="utf-8"?>
<p:tagLst xmlns:a="http://schemas.openxmlformats.org/drawingml/2006/main" xmlns:r="http://schemas.openxmlformats.org/officeDocument/2006/relationships" xmlns:p="http://schemas.openxmlformats.org/presentationml/2006/main">
  <p:tag name="AS_UNIQUEID" val="59"/>
</p:tagLst>
</file>

<file path=ppt/tags/tag190.xml><?xml version="1.0" encoding="utf-8"?>
<p:tagLst xmlns:a="http://schemas.openxmlformats.org/drawingml/2006/main" xmlns:r="http://schemas.openxmlformats.org/officeDocument/2006/relationships" xmlns:p="http://schemas.openxmlformats.org/presentationml/2006/main">
  <p:tag name="AS_UNIQUEID" val="73"/>
</p:tagLst>
</file>

<file path=ppt/tags/tag191.xml><?xml version="1.0" encoding="utf-8"?>
<p:tagLst xmlns:a="http://schemas.openxmlformats.org/drawingml/2006/main" xmlns:r="http://schemas.openxmlformats.org/officeDocument/2006/relationships" xmlns:p="http://schemas.openxmlformats.org/presentationml/2006/main">
  <p:tag name="AS_UNIQUEID" val="69"/>
</p:tagLst>
</file>

<file path=ppt/tags/tag192.xml><?xml version="1.0" encoding="utf-8"?>
<p:tagLst xmlns:a="http://schemas.openxmlformats.org/drawingml/2006/main" xmlns:r="http://schemas.openxmlformats.org/officeDocument/2006/relationships" xmlns:p="http://schemas.openxmlformats.org/presentationml/2006/main">
  <p:tag name="AS_UNIQUEID" val="65"/>
</p:tagLst>
</file>

<file path=ppt/tags/tag193.xml><?xml version="1.0" encoding="utf-8"?>
<p:tagLst xmlns:a="http://schemas.openxmlformats.org/drawingml/2006/main" xmlns:r="http://schemas.openxmlformats.org/officeDocument/2006/relationships" xmlns:p="http://schemas.openxmlformats.org/presentationml/2006/main">
  <p:tag name="AS_UNIQUEID" val="66"/>
</p:tagLst>
</file>

<file path=ppt/tags/tag194.xml><?xml version="1.0" encoding="utf-8"?>
<p:tagLst xmlns:a="http://schemas.openxmlformats.org/drawingml/2006/main" xmlns:r="http://schemas.openxmlformats.org/officeDocument/2006/relationships" xmlns:p="http://schemas.openxmlformats.org/presentationml/2006/main">
  <p:tag name="AS_UNIQUEID" val="67"/>
</p:tagLst>
</file>

<file path=ppt/tags/tag195.xml><?xml version="1.0" encoding="utf-8"?>
<p:tagLst xmlns:a="http://schemas.openxmlformats.org/drawingml/2006/main" xmlns:r="http://schemas.openxmlformats.org/officeDocument/2006/relationships" xmlns:p="http://schemas.openxmlformats.org/presentationml/2006/main">
  <p:tag name="AS_UNIQUEID" val="68"/>
</p:tagLst>
</file>

<file path=ppt/tags/tag196.xml><?xml version="1.0" encoding="utf-8"?>
<p:tagLst xmlns:a="http://schemas.openxmlformats.org/drawingml/2006/main" xmlns:r="http://schemas.openxmlformats.org/officeDocument/2006/relationships" xmlns:p="http://schemas.openxmlformats.org/presentationml/2006/main">
  <p:tag name="AS_UNIQUEID" val="69"/>
</p:tagLst>
</file>

<file path=ppt/tags/tag197.xml><?xml version="1.0" encoding="utf-8"?>
<p:tagLst xmlns:a="http://schemas.openxmlformats.org/drawingml/2006/main" xmlns:r="http://schemas.openxmlformats.org/officeDocument/2006/relationships" xmlns:p="http://schemas.openxmlformats.org/presentationml/2006/main">
  <p:tag name="AS_UNIQUEID" val="71"/>
</p:tagLst>
</file>

<file path=ppt/tags/tag198.xml><?xml version="1.0" encoding="utf-8"?>
<p:tagLst xmlns:a="http://schemas.openxmlformats.org/drawingml/2006/main" xmlns:r="http://schemas.openxmlformats.org/officeDocument/2006/relationships" xmlns:p="http://schemas.openxmlformats.org/presentationml/2006/main">
  <p:tag name="AS_UNIQUEID" val="73"/>
</p:tagLst>
</file>

<file path=ppt/tags/tag199.xml><?xml version="1.0" encoding="utf-8"?>
<p:tagLst xmlns:a="http://schemas.openxmlformats.org/drawingml/2006/main" xmlns:r="http://schemas.openxmlformats.org/officeDocument/2006/relationships" xmlns:p="http://schemas.openxmlformats.org/presentationml/2006/main">
  <p:tag name="AS_UNIQUEID" val="65"/>
</p:tagLst>
</file>

<file path=ppt/tags/tag2.xml><?xml version="1.0" encoding="utf-8"?>
<p:tagLst xmlns:a="http://schemas.openxmlformats.org/drawingml/2006/main" xmlns:r="http://schemas.openxmlformats.org/officeDocument/2006/relationships" xmlns:p="http://schemas.openxmlformats.org/presentationml/2006/main">
  <p:tag name="AS_UNIQUEID" val="37"/>
</p:tagLst>
</file>

<file path=ppt/tags/tag20.xml><?xml version="1.0" encoding="utf-8"?>
<p:tagLst xmlns:a="http://schemas.openxmlformats.org/drawingml/2006/main" xmlns:r="http://schemas.openxmlformats.org/officeDocument/2006/relationships" xmlns:p="http://schemas.openxmlformats.org/presentationml/2006/main">
  <p:tag name="AS_UNIQUEID" val="61"/>
</p:tagLst>
</file>

<file path=ppt/tags/tag200.xml><?xml version="1.0" encoding="utf-8"?>
<p:tagLst xmlns:a="http://schemas.openxmlformats.org/drawingml/2006/main" xmlns:r="http://schemas.openxmlformats.org/officeDocument/2006/relationships" xmlns:p="http://schemas.openxmlformats.org/presentationml/2006/main">
  <p:tag name="AS_UNIQUEID" val="66"/>
</p:tagLst>
</file>

<file path=ppt/tags/tag201.xml><?xml version="1.0" encoding="utf-8"?>
<p:tagLst xmlns:a="http://schemas.openxmlformats.org/drawingml/2006/main" xmlns:r="http://schemas.openxmlformats.org/officeDocument/2006/relationships" xmlns:p="http://schemas.openxmlformats.org/presentationml/2006/main">
  <p:tag name="AS_UNIQUEID" val="67"/>
</p:tagLst>
</file>

<file path=ppt/tags/tag202.xml><?xml version="1.0" encoding="utf-8"?>
<p:tagLst xmlns:a="http://schemas.openxmlformats.org/drawingml/2006/main" xmlns:r="http://schemas.openxmlformats.org/officeDocument/2006/relationships" xmlns:p="http://schemas.openxmlformats.org/presentationml/2006/main">
  <p:tag name="AS_UNIQUEID" val="68"/>
</p:tagLst>
</file>

<file path=ppt/tags/tag203.xml><?xml version="1.0" encoding="utf-8"?>
<p:tagLst xmlns:a="http://schemas.openxmlformats.org/drawingml/2006/main" xmlns:r="http://schemas.openxmlformats.org/officeDocument/2006/relationships" xmlns:p="http://schemas.openxmlformats.org/presentationml/2006/main">
  <p:tag name="AS_UNIQUEID" val="69"/>
</p:tagLst>
</file>

<file path=ppt/tags/tag204.xml><?xml version="1.0" encoding="utf-8"?>
<p:tagLst xmlns:a="http://schemas.openxmlformats.org/drawingml/2006/main" xmlns:r="http://schemas.openxmlformats.org/officeDocument/2006/relationships" xmlns:p="http://schemas.openxmlformats.org/presentationml/2006/main">
  <p:tag name="AS_UNIQUEID" val="71"/>
</p:tagLst>
</file>

<file path=ppt/tags/tag205.xml><?xml version="1.0" encoding="utf-8"?>
<p:tagLst xmlns:a="http://schemas.openxmlformats.org/drawingml/2006/main" xmlns:r="http://schemas.openxmlformats.org/officeDocument/2006/relationships" xmlns:p="http://schemas.openxmlformats.org/presentationml/2006/main">
  <p:tag name="AS_UNIQUEID" val="73"/>
</p:tagLst>
</file>

<file path=ppt/tags/tag206.xml><?xml version="1.0" encoding="utf-8"?>
<p:tagLst xmlns:a="http://schemas.openxmlformats.org/drawingml/2006/main" xmlns:r="http://schemas.openxmlformats.org/officeDocument/2006/relationships" xmlns:p="http://schemas.openxmlformats.org/presentationml/2006/main">
  <p:tag name="AS_UNIQUEID" val="65"/>
</p:tagLst>
</file>

<file path=ppt/tags/tag207.xml><?xml version="1.0" encoding="utf-8"?>
<p:tagLst xmlns:a="http://schemas.openxmlformats.org/drawingml/2006/main" xmlns:r="http://schemas.openxmlformats.org/officeDocument/2006/relationships" xmlns:p="http://schemas.openxmlformats.org/presentationml/2006/main">
  <p:tag name="AS_UNIQUEID" val="66"/>
</p:tagLst>
</file>

<file path=ppt/tags/tag208.xml><?xml version="1.0" encoding="utf-8"?>
<p:tagLst xmlns:a="http://schemas.openxmlformats.org/drawingml/2006/main" xmlns:r="http://schemas.openxmlformats.org/officeDocument/2006/relationships" xmlns:p="http://schemas.openxmlformats.org/presentationml/2006/main">
  <p:tag name="AS_UNIQUEID" val="67"/>
</p:tagLst>
</file>

<file path=ppt/tags/tag209.xml><?xml version="1.0" encoding="utf-8"?>
<p:tagLst xmlns:a="http://schemas.openxmlformats.org/drawingml/2006/main" xmlns:r="http://schemas.openxmlformats.org/officeDocument/2006/relationships" xmlns:p="http://schemas.openxmlformats.org/presentationml/2006/main">
  <p:tag name="AS_UNIQUEID" val="68"/>
</p:tagLst>
</file>

<file path=ppt/tags/tag21.xml><?xml version="1.0" encoding="utf-8"?>
<p:tagLst xmlns:a="http://schemas.openxmlformats.org/drawingml/2006/main" xmlns:r="http://schemas.openxmlformats.org/officeDocument/2006/relationships" xmlns:p="http://schemas.openxmlformats.org/presentationml/2006/main">
  <p:tag name="AS_UNIQUEID" val="62"/>
</p:tagLst>
</file>

<file path=ppt/tags/tag210.xml><?xml version="1.0" encoding="utf-8"?>
<p:tagLst xmlns:a="http://schemas.openxmlformats.org/drawingml/2006/main" xmlns:r="http://schemas.openxmlformats.org/officeDocument/2006/relationships" xmlns:p="http://schemas.openxmlformats.org/presentationml/2006/main">
  <p:tag name="AS_UNIQUEID" val="69"/>
</p:tagLst>
</file>

<file path=ppt/tags/tag211.xml><?xml version="1.0" encoding="utf-8"?>
<p:tagLst xmlns:a="http://schemas.openxmlformats.org/drawingml/2006/main" xmlns:r="http://schemas.openxmlformats.org/officeDocument/2006/relationships" xmlns:p="http://schemas.openxmlformats.org/presentationml/2006/main">
  <p:tag name="AS_UNIQUEID" val="71"/>
</p:tagLst>
</file>

<file path=ppt/tags/tag212.xml><?xml version="1.0" encoding="utf-8"?>
<p:tagLst xmlns:a="http://schemas.openxmlformats.org/drawingml/2006/main" xmlns:r="http://schemas.openxmlformats.org/officeDocument/2006/relationships" xmlns:p="http://schemas.openxmlformats.org/presentationml/2006/main">
  <p:tag name="AS_UNIQUEID" val="73"/>
</p:tagLst>
</file>

<file path=ppt/tags/tag213.xml><?xml version="1.0" encoding="utf-8"?>
<p:tagLst xmlns:a="http://schemas.openxmlformats.org/drawingml/2006/main" xmlns:r="http://schemas.openxmlformats.org/officeDocument/2006/relationships" xmlns:p="http://schemas.openxmlformats.org/presentationml/2006/main">
  <p:tag name="AS_UNIQUEID" val="65"/>
</p:tagLst>
</file>

<file path=ppt/tags/tag214.xml><?xml version="1.0" encoding="utf-8"?>
<p:tagLst xmlns:a="http://schemas.openxmlformats.org/drawingml/2006/main" xmlns:r="http://schemas.openxmlformats.org/officeDocument/2006/relationships" xmlns:p="http://schemas.openxmlformats.org/presentationml/2006/main">
  <p:tag name="AS_UNIQUEID" val="66"/>
</p:tagLst>
</file>

<file path=ppt/tags/tag215.xml><?xml version="1.0" encoding="utf-8"?>
<p:tagLst xmlns:a="http://schemas.openxmlformats.org/drawingml/2006/main" xmlns:r="http://schemas.openxmlformats.org/officeDocument/2006/relationships" xmlns:p="http://schemas.openxmlformats.org/presentationml/2006/main">
  <p:tag name="AS_UNIQUEID" val="67"/>
</p:tagLst>
</file>

<file path=ppt/tags/tag216.xml><?xml version="1.0" encoding="utf-8"?>
<p:tagLst xmlns:a="http://schemas.openxmlformats.org/drawingml/2006/main" xmlns:r="http://schemas.openxmlformats.org/officeDocument/2006/relationships" xmlns:p="http://schemas.openxmlformats.org/presentationml/2006/main">
  <p:tag name="AS_UNIQUEID" val="68"/>
</p:tagLst>
</file>

<file path=ppt/tags/tag217.xml><?xml version="1.0" encoding="utf-8"?>
<p:tagLst xmlns:a="http://schemas.openxmlformats.org/drawingml/2006/main" xmlns:r="http://schemas.openxmlformats.org/officeDocument/2006/relationships" xmlns:p="http://schemas.openxmlformats.org/presentationml/2006/main">
  <p:tag name="AS_UNIQUEID" val="71"/>
</p:tagLst>
</file>

<file path=ppt/tags/tag218.xml><?xml version="1.0" encoding="utf-8"?>
<p:tagLst xmlns:a="http://schemas.openxmlformats.org/drawingml/2006/main" xmlns:r="http://schemas.openxmlformats.org/officeDocument/2006/relationships" xmlns:p="http://schemas.openxmlformats.org/presentationml/2006/main">
  <p:tag name="AS_UNIQUEID" val="72"/>
</p:tagLst>
</file>

<file path=ppt/tags/tag219.xml><?xml version="1.0" encoding="utf-8"?>
<p:tagLst xmlns:a="http://schemas.openxmlformats.org/drawingml/2006/main" xmlns:r="http://schemas.openxmlformats.org/officeDocument/2006/relationships" xmlns:p="http://schemas.openxmlformats.org/presentationml/2006/main">
  <p:tag name="AS_UNIQUEID" val="73"/>
</p:tagLst>
</file>

<file path=ppt/tags/tag22.xml><?xml version="1.0" encoding="utf-8"?>
<p:tagLst xmlns:a="http://schemas.openxmlformats.org/drawingml/2006/main" xmlns:r="http://schemas.openxmlformats.org/officeDocument/2006/relationships" xmlns:p="http://schemas.openxmlformats.org/presentationml/2006/main">
  <p:tag name="AS_UNIQUEID" val="63"/>
</p:tagLst>
</file>

<file path=ppt/tags/tag220.xml><?xml version="1.0" encoding="utf-8"?>
<p:tagLst xmlns:a="http://schemas.openxmlformats.org/drawingml/2006/main" xmlns:r="http://schemas.openxmlformats.org/officeDocument/2006/relationships" xmlns:p="http://schemas.openxmlformats.org/presentationml/2006/main">
  <p:tag name="AS_UNIQUEID" val="65"/>
</p:tagLst>
</file>

<file path=ppt/tags/tag221.xml><?xml version="1.0" encoding="utf-8"?>
<p:tagLst xmlns:a="http://schemas.openxmlformats.org/drawingml/2006/main" xmlns:r="http://schemas.openxmlformats.org/officeDocument/2006/relationships" xmlns:p="http://schemas.openxmlformats.org/presentationml/2006/main">
  <p:tag name="AS_UNIQUEID" val="66"/>
</p:tagLst>
</file>

<file path=ppt/tags/tag222.xml><?xml version="1.0" encoding="utf-8"?>
<p:tagLst xmlns:a="http://schemas.openxmlformats.org/drawingml/2006/main" xmlns:r="http://schemas.openxmlformats.org/officeDocument/2006/relationships" xmlns:p="http://schemas.openxmlformats.org/presentationml/2006/main">
  <p:tag name="AS_UNIQUEID" val="67"/>
</p:tagLst>
</file>

<file path=ppt/tags/tag223.xml><?xml version="1.0" encoding="utf-8"?>
<p:tagLst xmlns:a="http://schemas.openxmlformats.org/drawingml/2006/main" xmlns:r="http://schemas.openxmlformats.org/officeDocument/2006/relationships" xmlns:p="http://schemas.openxmlformats.org/presentationml/2006/main">
  <p:tag name="AS_UNIQUEID" val="68"/>
</p:tagLst>
</file>

<file path=ppt/tags/tag224.xml><?xml version="1.0" encoding="utf-8"?>
<p:tagLst xmlns:a="http://schemas.openxmlformats.org/drawingml/2006/main" xmlns:r="http://schemas.openxmlformats.org/officeDocument/2006/relationships" xmlns:p="http://schemas.openxmlformats.org/presentationml/2006/main">
  <p:tag name="AS_UNIQUEID" val="69"/>
</p:tagLst>
</file>

<file path=ppt/tags/tag225.xml><?xml version="1.0" encoding="utf-8"?>
<p:tagLst xmlns:a="http://schemas.openxmlformats.org/drawingml/2006/main" xmlns:r="http://schemas.openxmlformats.org/officeDocument/2006/relationships" xmlns:p="http://schemas.openxmlformats.org/presentationml/2006/main">
  <p:tag name="AS_UNIQUEID" val="71"/>
</p:tagLst>
</file>

<file path=ppt/tags/tag226.xml><?xml version="1.0" encoding="utf-8"?>
<p:tagLst xmlns:a="http://schemas.openxmlformats.org/drawingml/2006/main" xmlns:r="http://schemas.openxmlformats.org/officeDocument/2006/relationships" xmlns:p="http://schemas.openxmlformats.org/presentationml/2006/main">
  <p:tag name="AS_UNIQUEID" val="73"/>
</p:tagLst>
</file>

<file path=ppt/tags/tag227.xml><?xml version="1.0" encoding="utf-8"?>
<p:tagLst xmlns:a="http://schemas.openxmlformats.org/drawingml/2006/main" xmlns:r="http://schemas.openxmlformats.org/officeDocument/2006/relationships" xmlns:p="http://schemas.openxmlformats.org/presentationml/2006/main">
  <p:tag name="AS_UNIQUEID" val="65"/>
</p:tagLst>
</file>

<file path=ppt/tags/tag228.xml><?xml version="1.0" encoding="utf-8"?>
<p:tagLst xmlns:a="http://schemas.openxmlformats.org/drawingml/2006/main" xmlns:r="http://schemas.openxmlformats.org/officeDocument/2006/relationships" xmlns:p="http://schemas.openxmlformats.org/presentationml/2006/main">
  <p:tag name="AS_UNIQUEID" val="66"/>
</p:tagLst>
</file>

<file path=ppt/tags/tag229.xml><?xml version="1.0" encoding="utf-8"?>
<p:tagLst xmlns:a="http://schemas.openxmlformats.org/drawingml/2006/main" xmlns:r="http://schemas.openxmlformats.org/officeDocument/2006/relationships" xmlns:p="http://schemas.openxmlformats.org/presentationml/2006/main">
  <p:tag name="AS_UNIQUEID" val="67"/>
</p:tagLst>
</file>

<file path=ppt/tags/tag23.xml><?xml version="1.0" encoding="utf-8"?>
<p:tagLst xmlns:a="http://schemas.openxmlformats.org/drawingml/2006/main" xmlns:r="http://schemas.openxmlformats.org/officeDocument/2006/relationships" xmlns:p="http://schemas.openxmlformats.org/presentationml/2006/main">
  <p:tag name="AS_UNIQUEID" val="59"/>
</p:tagLst>
</file>

<file path=ppt/tags/tag230.xml><?xml version="1.0" encoding="utf-8"?>
<p:tagLst xmlns:a="http://schemas.openxmlformats.org/drawingml/2006/main" xmlns:r="http://schemas.openxmlformats.org/officeDocument/2006/relationships" xmlns:p="http://schemas.openxmlformats.org/presentationml/2006/main">
  <p:tag name="AS_UNIQUEID" val="68"/>
</p:tagLst>
</file>

<file path=ppt/tags/tag231.xml><?xml version="1.0" encoding="utf-8"?>
<p:tagLst xmlns:a="http://schemas.openxmlformats.org/drawingml/2006/main" xmlns:r="http://schemas.openxmlformats.org/officeDocument/2006/relationships" xmlns:p="http://schemas.openxmlformats.org/presentationml/2006/main">
  <p:tag name="AS_UNIQUEID" val="69"/>
</p:tagLst>
</file>

<file path=ppt/tags/tag232.xml><?xml version="1.0" encoding="utf-8"?>
<p:tagLst xmlns:a="http://schemas.openxmlformats.org/drawingml/2006/main" xmlns:r="http://schemas.openxmlformats.org/officeDocument/2006/relationships" xmlns:p="http://schemas.openxmlformats.org/presentationml/2006/main">
  <p:tag name="AS_UNIQUEID" val="71"/>
</p:tagLst>
</file>

<file path=ppt/tags/tag233.xml><?xml version="1.0" encoding="utf-8"?>
<p:tagLst xmlns:a="http://schemas.openxmlformats.org/drawingml/2006/main" xmlns:r="http://schemas.openxmlformats.org/officeDocument/2006/relationships" xmlns:p="http://schemas.openxmlformats.org/presentationml/2006/main">
  <p:tag name="AS_UNIQUEID" val="73"/>
</p:tagLst>
</file>

<file path=ppt/tags/tag234.xml><?xml version="1.0" encoding="utf-8"?>
<p:tagLst xmlns:a="http://schemas.openxmlformats.org/drawingml/2006/main" xmlns:r="http://schemas.openxmlformats.org/officeDocument/2006/relationships" xmlns:p="http://schemas.openxmlformats.org/presentationml/2006/main">
  <p:tag name="AS_UNIQUEID" val="72"/>
</p:tagLst>
</file>

<file path=ppt/tags/tag235.xml><?xml version="1.0" encoding="utf-8"?>
<p:tagLst xmlns:a="http://schemas.openxmlformats.org/drawingml/2006/main" xmlns:r="http://schemas.openxmlformats.org/officeDocument/2006/relationships" xmlns:p="http://schemas.openxmlformats.org/presentationml/2006/main">
  <p:tag name="AS_UNIQUEID" val="65"/>
</p:tagLst>
</file>

<file path=ppt/tags/tag236.xml><?xml version="1.0" encoding="utf-8"?>
<p:tagLst xmlns:a="http://schemas.openxmlformats.org/drawingml/2006/main" xmlns:r="http://schemas.openxmlformats.org/officeDocument/2006/relationships" xmlns:p="http://schemas.openxmlformats.org/presentationml/2006/main">
  <p:tag name="AS_UNIQUEID" val="66"/>
</p:tagLst>
</file>

<file path=ppt/tags/tag237.xml><?xml version="1.0" encoding="utf-8"?>
<p:tagLst xmlns:a="http://schemas.openxmlformats.org/drawingml/2006/main" xmlns:r="http://schemas.openxmlformats.org/officeDocument/2006/relationships" xmlns:p="http://schemas.openxmlformats.org/presentationml/2006/main">
  <p:tag name="AS_UNIQUEID" val="67"/>
</p:tagLst>
</file>

<file path=ppt/tags/tag238.xml><?xml version="1.0" encoding="utf-8"?>
<p:tagLst xmlns:a="http://schemas.openxmlformats.org/drawingml/2006/main" xmlns:r="http://schemas.openxmlformats.org/officeDocument/2006/relationships" xmlns:p="http://schemas.openxmlformats.org/presentationml/2006/main">
  <p:tag name="AS_UNIQUEID" val="68"/>
</p:tagLst>
</file>

<file path=ppt/tags/tag239.xml><?xml version="1.0" encoding="utf-8"?>
<p:tagLst xmlns:a="http://schemas.openxmlformats.org/drawingml/2006/main" xmlns:r="http://schemas.openxmlformats.org/officeDocument/2006/relationships" xmlns:p="http://schemas.openxmlformats.org/presentationml/2006/main">
  <p:tag name="AS_UNIQUEID" val="69"/>
</p:tagLst>
</file>

<file path=ppt/tags/tag24.xml><?xml version="1.0" encoding="utf-8"?>
<p:tagLst xmlns:a="http://schemas.openxmlformats.org/drawingml/2006/main" xmlns:r="http://schemas.openxmlformats.org/officeDocument/2006/relationships" xmlns:p="http://schemas.openxmlformats.org/presentationml/2006/main">
  <p:tag name="AS_UNIQUEID" val="60"/>
</p:tagLst>
</file>

<file path=ppt/tags/tag240.xml><?xml version="1.0" encoding="utf-8"?>
<p:tagLst xmlns:a="http://schemas.openxmlformats.org/drawingml/2006/main" xmlns:r="http://schemas.openxmlformats.org/officeDocument/2006/relationships" xmlns:p="http://schemas.openxmlformats.org/presentationml/2006/main">
  <p:tag name="AS_UNIQUEID" val="71"/>
</p:tagLst>
</file>

<file path=ppt/tags/tag241.xml><?xml version="1.0" encoding="utf-8"?>
<p:tagLst xmlns:a="http://schemas.openxmlformats.org/drawingml/2006/main" xmlns:r="http://schemas.openxmlformats.org/officeDocument/2006/relationships" xmlns:p="http://schemas.openxmlformats.org/presentationml/2006/main">
  <p:tag name="AS_UNIQUEID" val="73"/>
</p:tagLst>
</file>

<file path=ppt/tags/tag242.xml><?xml version="1.0" encoding="utf-8"?>
<p:tagLst xmlns:a="http://schemas.openxmlformats.org/drawingml/2006/main" xmlns:r="http://schemas.openxmlformats.org/officeDocument/2006/relationships" xmlns:p="http://schemas.openxmlformats.org/presentationml/2006/main">
  <p:tag name="AS_UNIQUEID" val="72"/>
</p:tagLst>
</file>

<file path=ppt/tags/tag243.xml><?xml version="1.0" encoding="utf-8"?>
<p:tagLst xmlns:a="http://schemas.openxmlformats.org/drawingml/2006/main" xmlns:r="http://schemas.openxmlformats.org/officeDocument/2006/relationships" xmlns:p="http://schemas.openxmlformats.org/presentationml/2006/main">
  <p:tag name="AS_UNIQUEID" val="65"/>
</p:tagLst>
</file>

<file path=ppt/tags/tag244.xml><?xml version="1.0" encoding="utf-8"?>
<p:tagLst xmlns:a="http://schemas.openxmlformats.org/drawingml/2006/main" xmlns:r="http://schemas.openxmlformats.org/officeDocument/2006/relationships" xmlns:p="http://schemas.openxmlformats.org/presentationml/2006/main">
  <p:tag name="AS_UNIQUEID" val="66"/>
</p:tagLst>
</file>

<file path=ppt/tags/tag245.xml><?xml version="1.0" encoding="utf-8"?>
<p:tagLst xmlns:a="http://schemas.openxmlformats.org/drawingml/2006/main" xmlns:r="http://schemas.openxmlformats.org/officeDocument/2006/relationships" xmlns:p="http://schemas.openxmlformats.org/presentationml/2006/main">
  <p:tag name="AS_UNIQUEID" val="67"/>
</p:tagLst>
</file>

<file path=ppt/tags/tag246.xml><?xml version="1.0" encoding="utf-8"?>
<p:tagLst xmlns:a="http://schemas.openxmlformats.org/drawingml/2006/main" xmlns:r="http://schemas.openxmlformats.org/officeDocument/2006/relationships" xmlns:p="http://schemas.openxmlformats.org/presentationml/2006/main">
  <p:tag name="AS_UNIQUEID" val="68"/>
</p:tagLst>
</file>

<file path=ppt/tags/tag247.xml><?xml version="1.0" encoding="utf-8"?>
<p:tagLst xmlns:a="http://schemas.openxmlformats.org/drawingml/2006/main" xmlns:r="http://schemas.openxmlformats.org/officeDocument/2006/relationships" xmlns:p="http://schemas.openxmlformats.org/presentationml/2006/main">
  <p:tag name="AS_UNIQUEID" val="69"/>
</p:tagLst>
</file>

<file path=ppt/tags/tag248.xml><?xml version="1.0" encoding="utf-8"?>
<p:tagLst xmlns:a="http://schemas.openxmlformats.org/drawingml/2006/main" xmlns:r="http://schemas.openxmlformats.org/officeDocument/2006/relationships" xmlns:p="http://schemas.openxmlformats.org/presentationml/2006/main">
  <p:tag name="AS_UNIQUEID" val="71"/>
</p:tagLst>
</file>

<file path=ppt/tags/tag249.xml><?xml version="1.0" encoding="utf-8"?>
<p:tagLst xmlns:a="http://schemas.openxmlformats.org/drawingml/2006/main" xmlns:r="http://schemas.openxmlformats.org/officeDocument/2006/relationships" xmlns:p="http://schemas.openxmlformats.org/presentationml/2006/main">
  <p:tag name="AS_UNIQUEID" val="73"/>
</p:tagLst>
</file>

<file path=ppt/tags/tag25.xml><?xml version="1.0" encoding="utf-8"?>
<p:tagLst xmlns:a="http://schemas.openxmlformats.org/drawingml/2006/main" xmlns:r="http://schemas.openxmlformats.org/officeDocument/2006/relationships" xmlns:p="http://schemas.openxmlformats.org/presentationml/2006/main">
  <p:tag name="AS_UNIQUEID" val="61"/>
</p:tagLst>
</file>

<file path=ppt/tags/tag250.xml><?xml version="1.0" encoding="utf-8"?>
<p:tagLst xmlns:a="http://schemas.openxmlformats.org/drawingml/2006/main" xmlns:r="http://schemas.openxmlformats.org/officeDocument/2006/relationships" xmlns:p="http://schemas.openxmlformats.org/presentationml/2006/main">
  <p:tag name="AS_UNIQUEID" val="72"/>
</p:tagLst>
</file>

<file path=ppt/tags/tag251.xml><?xml version="1.0" encoding="utf-8"?>
<p:tagLst xmlns:a="http://schemas.openxmlformats.org/drawingml/2006/main" xmlns:r="http://schemas.openxmlformats.org/officeDocument/2006/relationships" xmlns:p="http://schemas.openxmlformats.org/presentationml/2006/main">
  <p:tag name="AS_UNIQUEID" val="65"/>
</p:tagLst>
</file>

<file path=ppt/tags/tag252.xml><?xml version="1.0" encoding="utf-8"?>
<p:tagLst xmlns:a="http://schemas.openxmlformats.org/drawingml/2006/main" xmlns:r="http://schemas.openxmlformats.org/officeDocument/2006/relationships" xmlns:p="http://schemas.openxmlformats.org/presentationml/2006/main">
  <p:tag name="AS_UNIQUEID" val="66"/>
</p:tagLst>
</file>

<file path=ppt/tags/tag253.xml><?xml version="1.0" encoding="utf-8"?>
<p:tagLst xmlns:a="http://schemas.openxmlformats.org/drawingml/2006/main" xmlns:r="http://schemas.openxmlformats.org/officeDocument/2006/relationships" xmlns:p="http://schemas.openxmlformats.org/presentationml/2006/main">
  <p:tag name="AS_UNIQUEID" val="67"/>
</p:tagLst>
</file>

<file path=ppt/tags/tag254.xml><?xml version="1.0" encoding="utf-8"?>
<p:tagLst xmlns:a="http://schemas.openxmlformats.org/drawingml/2006/main" xmlns:r="http://schemas.openxmlformats.org/officeDocument/2006/relationships" xmlns:p="http://schemas.openxmlformats.org/presentationml/2006/main">
  <p:tag name="AS_UNIQUEID" val="92"/>
</p:tagLst>
</file>

<file path=ppt/tags/tag255.xml><?xml version="1.0" encoding="utf-8"?>
<p:tagLst xmlns:a="http://schemas.openxmlformats.org/drawingml/2006/main" xmlns:r="http://schemas.openxmlformats.org/officeDocument/2006/relationships" xmlns:p="http://schemas.openxmlformats.org/presentationml/2006/main">
  <p:tag name="AS_UNIQUEID" val="93"/>
</p:tagLst>
</file>

<file path=ppt/tags/tag256.xml><?xml version="1.0" encoding="utf-8"?>
<p:tagLst xmlns:a="http://schemas.openxmlformats.org/drawingml/2006/main" xmlns:r="http://schemas.openxmlformats.org/officeDocument/2006/relationships" xmlns:p="http://schemas.openxmlformats.org/presentationml/2006/main">
  <p:tag name="AS_UNIQUEID" val="94"/>
</p:tagLst>
</file>

<file path=ppt/tags/tag257.xml><?xml version="1.0" encoding="utf-8"?>
<p:tagLst xmlns:a="http://schemas.openxmlformats.org/drawingml/2006/main" xmlns:r="http://schemas.openxmlformats.org/officeDocument/2006/relationships" xmlns:p="http://schemas.openxmlformats.org/presentationml/2006/main">
  <p:tag name="AS_UNIQUEID" val="95"/>
</p:tagLst>
</file>

<file path=ppt/tags/tag258.xml><?xml version="1.0" encoding="utf-8"?>
<p:tagLst xmlns:a="http://schemas.openxmlformats.org/drawingml/2006/main" xmlns:r="http://schemas.openxmlformats.org/officeDocument/2006/relationships" xmlns:p="http://schemas.openxmlformats.org/presentationml/2006/main">
  <p:tag name="AS_UNIQUEID" val="96"/>
</p:tagLst>
</file>

<file path=ppt/tags/tag259.xml><?xml version="1.0" encoding="utf-8"?>
<p:tagLst xmlns:a="http://schemas.openxmlformats.org/drawingml/2006/main" xmlns:r="http://schemas.openxmlformats.org/officeDocument/2006/relationships" xmlns:p="http://schemas.openxmlformats.org/presentationml/2006/main">
  <p:tag name="AS_UNIQUEID" val="97"/>
</p:tagLst>
</file>

<file path=ppt/tags/tag26.xml><?xml version="1.0" encoding="utf-8"?>
<p:tagLst xmlns:a="http://schemas.openxmlformats.org/drawingml/2006/main" xmlns:r="http://schemas.openxmlformats.org/officeDocument/2006/relationships" xmlns:p="http://schemas.openxmlformats.org/presentationml/2006/main">
  <p:tag name="AS_UNIQUEID" val="62"/>
</p:tagLst>
</file>

<file path=ppt/tags/tag27.xml><?xml version="1.0" encoding="utf-8"?>
<p:tagLst xmlns:a="http://schemas.openxmlformats.org/drawingml/2006/main" xmlns:r="http://schemas.openxmlformats.org/officeDocument/2006/relationships" xmlns:p="http://schemas.openxmlformats.org/presentationml/2006/main">
  <p:tag name="AS_UNIQUEID" val="63"/>
</p:tagLst>
</file>

<file path=ppt/tags/tag28.xml><?xml version="1.0" encoding="utf-8"?>
<p:tagLst xmlns:a="http://schemas.openxmlformats.org/drawingml/2006/main" xmlns:r="http://schemas.openxmlformats.org/officeDocument/2006/relationships" xmlns:p="http://schemas.openxmlformats.org/presentationml/2006/main">
  <p:tag name="AS_UNIQUEID" val="59"/>
</p:tagLst>
</file>

<file path=ppt/tags/tag29.xml><?xml version="1.0" encoding="utf-8"?>
<p:tagLst xmlns:a="http://schemas.openxmlformats.org/drawingml/2006/main" xmlns:r="http://schemas.openxmlformats.org/officeDocument/2006/relationships" xmlns:p="http://schemas.openxmlformats.org/presentationml/2006/main">
  <p:tag name="AS_UNIQUEID" val="60"/>
</p:tagLst>
</file>

<file path=ppt/tags/tag3.xml><?xml version="1.0" encoding="utf-8"?>
<p:tagLst xmlns:a="http://schemas.openxmlformats.org/drawingml/2006/main" xmlns:r="http://schemas.openxmlformats.org/officeDocument/2006/relationships" xmlns:p="http://schemas.openxmlformats.org/presentationml/2006/main">
  <p:tag name="AS_UNIQUEID" val="38"/>
</p:tagLst>
</file>

<file path=ppt/tags/tag30.xml><?xml version="1.0" encoding="utf-8"?>
<p:tagLst xmlns:a="http://schemas.openxmlformats.org/drawingml/2006/main" xmlns:r="http://schemas.openxmlformats.org/officeDocument/2006/relationships" xmlns:p="http://schemas.openxmlformats.org/presentationml/2006/main">
  <p:tag name="AS_UNIQUEID" val="61"/>
</p:tagLst>
</file>

<file path=ppt/tags/tag31.xml><?xml version="1.0" encoding="utf-8"?>
<p:tagLst xmlns:a="http://schemas.openxmlformats.org/drawingml/2006/main" xmlns:r="http://schemas.openxmlformats.org/officeDocument/2006/relationships" xmlns:p="http://schemas.openxmlformats.org/presentationml/2006/main">
  <p:tag name="AS_UNIQUEID" val="62"/>
</p:tagLst>
</file>

<file path=ppt/tags/tag32.xml><?xml version="1.0" encoding="utf-8"?>
<p:tagLst xmlns:a="http://schemas.openxmlformats.org/drawingml/2006/main" xmlns:r="http://schemas.openxmlformats.org/officeDocument/2006/relationships" xmlns:p="http://schemas.openxmlformats.org/presentationml/2006/main">
  <p:tag name="AS_UNIQUEID" val="63"/>
</p:tagLst>
</file>

<file path=ppt/tags/tag33.xml><?xml version="1.0" encoding="utf-8"?>
<p:tagLst xmlns:a="http://schemas.openxmlformats.org/drawingml/2006/main" xmlns:r="http://schemas.openxmlformats.org/officeDocument/2006/relationships" xmlns:p="http://schemas.openxmlformats.org/presentationml/2006/main">
  <p:tag name="AS_UNIQUEID" val="59"/>
</p:tagLst>
</file>

<file path=ppt/tags/tag34.xml><?xml version="1.0" encoding="utf-8"?>
<p:tagLst xmlns:a="http://schemas.openxmlformats.org/drawingml/2006/main" xmlns:r="http://schemas.openxmlformats.org/officeDocument/2006/relationships" xmlns:p="http://schemas.openxmlformats.org/presentationml/2006/main">
  <p:tag name="AS_UNIQUEID" val="61"/>
</p:tagLst>
</file>

<file path=ppt/tags/tag35.xml><?xml version="1.0" encoding="utf-8"?>
<p:tagLst xmlns:a="http://schemas.openxmlformats.org/drawingml/2006/main" xmlns:r="http://schemas.openxmlformats.org/officeDocument/2006/relationships" xmlns:p="http://schemas.openxmlformats.org/presentationml/2006/main">
  <p:tag name="AS_UNIQUEID" val="62"/>
</p:tagLst>
</file>

<file path=ppt/tags/tag36.xml><?xml version="1.0" encoding="utf-8"?>
<p:tagLst xmlns:a="http://schemas.openxmlformats.org/drawingml/2006/main" xmlns:r="http://schemas.openxmlformats.org/officeDocument/2006/relationships" xmlns:p="http://schemas.openxmlformats.org/presentationml/2006/main">
  <p:tag name="AS_UNIQUEID" val="63"/>
</p:tagLst>
</file>

<file path=ppt/tags/tag37.xml><?xml version="1.0" encoding="utf-8"?>
<p:tagLst xmlns:a="http://schemas.openxmlformats.org/drawingml/2006/main" xmlns:r="http://schemas.openxmlformats.org/officeDocument/2006/relationships" xmlns:p="http://schemas.openxmlformats.org/presentationml/2006/main">
  <p:tag name="AS_UNIQUEID" val="68"/>
</p:tagLst>
</file>

<file path=ppt/tags/tag38.xml><?xml version="1.0" encoding="utf-8"?>
<p:tagLst xmlns:a="http://schemas.openxmlformats.org/drawingml/2006/main" xmlns:r="http://schemas.openxmlformats.org/officeDocument/2006/relationships" xmlns:p="http://schemas.openxmlformats.org/presentationml/2006/main">
  <p:tag name="AS_UNIQUEID" val="69"/>
</p:tagLst>
</file>

<file path=ppt/tags/tag39.xml><?xml version="1.0" encoding="utf-8"?>
<p:tagLst xmlns:a="http://schemas.openxmlformats.org/drawingml/2006/main" xmlns:r="http://schemas.openxmlformats.org/officeDocument/2006/relationships" xmlns:p="http://schemas.openxmlformats.org/presentationml/2006/main">
  <p:tag name="AS_UNIQUEID" val="71"/>
</p:tagLst>
</file>

<file path=ppt/tags/tag4.xml><?xml version="1.0" encoding="utf-8"?>
<p:tagLst xmlns:a="http://schemas.openxmlformats.org/drawingml/2006/main" xmlns:r="http://schemas.openxmlformats.org/officeDocument/2006/relationships" xmlns:p="http://schemas.openxmlformats.org/presentationml/2006/main">
  <p:tag name="AS_UNIQUEID" val="39"/>
</p:tagLst>
</file>

<file path=ppt/tags/tag40.xml><?xml version="1.0" encoding="utf-8"?>
<p:tagLst xmlns:a="http://schemas.openxmlformats.org/drawingml/2006/main" xmlns:r="http://schemas.openxmlformats.org/officeDocument/2006/relationships" xmlns:p="http://schemas.openxmlformats.org/presentationml/2006/main">
  <p:tag name="AS_UNIQUEID" val="73"/>
</p:tagLst>
</file>

<file path=ppt/tags/tag41.xml><?xml version="1.0" encoding="utf-8"?>
<p:tagLst xmlns:a="http://schemas.openxmlformats.org/drawingml/2006/main" xmlns:r="http://schemas.openxmlformats.org/officeDocument/2006/relationships" xmlns:p="http://schemas.openxmlformats.org/presentationml/2006/main">
  <p:tag name="AS_UNIQUEID" val="65"/>
</p:tagLst>
</file>

<file path=ppt/tags/tag42.xml><?xml version="1.0" encoding="utf-8"?>
<p:tagLst xmlns:a="http://schemas.openxmlformats.org/drawingml/2006/main" xmlns:r="http://schemas.openxmlformats.org/officeDocument/2006/relationships" xmlns:p="http://schemas.openxmlformats.org/presentationml/2006/main">
  <p:tag name="AS_UNIQUEID" val="66"/>
</p:tagLst>
</file>

<file path=ppt/tags/tag43.xml><?xml version="1.0" encoding="utf-8"?>
<p:tagLst xmlns:a="http://schemas.openxmlformats.org/drawingml/2006/main" xmlns:r="http://schemas.openxmlformats.org/officeDocument/2006/relationships" xmlns:p="http://schemas.openxmlformats.org/presentationml/2006/main">
  <p:tag name="AS_UNIQUEID" val="67"/>
</p:tagLst>
</file>

<file path=ppt/tags/tag44.xml><?xml version="1.0" encoding="utf-8"?>
<p:tagLst xmlns:a="http://schemas.openxmlformats.org/drawingml/2006/main" xmlns:r="http://schemas.openxmlformats.org/officeDocument/2006/relationships" xmlns:p="http://schemas.openxmlformats.org/presentationml/2006/main">
  <p:tag name="AS_UNIQUEID" val="68"/>
</p:tagLst>
</file>

<file path=ppt/tags/tag45.xml><?xml version="1.0" encoding="utf-8"?>
<p:tagLst xmlns:a="http://schemas.openxmlformats.org/drawingml/2006/main" xmlns:r="http://schemas.openxmlformats.org/officeDocument/2006/relationships" xmlns:p="http://schemas.openxmlformats.org/presentationml/2006/main">
  <p:tag name="AS_UNIQUEID" val="69"/>
</p:tagLst>
</file>

<file path=ppt/tags/tag46.xml><?xml version="1.0" encoding="utf-8"?>
<p:tagLst xmlns:a="http://schemas.openxmlformats.org/drawingml/2006/main" xmlns:r="http://schemas.openxmlformats.org/officeDocument/2006/relationships" xmlns:p="http://schemas.openxmlformats.org/presentationml/2006/main">
  <p:tag name="AS_UNIQUEID" val="71"/>
</p:tagLst>
</file>

<file path=ppt/tags/tag47.xml><?xml version="1.0" encoding="utf-8"?>
<p:tagLst xmlns:a="http://schemas.openxmlformats.org/drawingml/2006/main" xmlns:r="http://schemas.openxmlformats.org/officeDocument/2006/relationships" xmlns:p="http://schemas.openxmlformats.org/presentationml/2006/main">
  <p:tag name="AS_UNIQUEID" val="72"/>
</p:tagLst>
</file>

<file path=ppt/tags/tag48.xml><?xml version="1.0" encoding="utf-8"?>
<p:tagLst xmlns:a="http://schemas.openxmlformats.org/drawingml/2006/main" xmlns:r="http://schemas.openxmlformats.org/officeDocument/2006/relationships" xmlns:p="http://schemas.openxmlformats.org/presentationml/2006/main">
  <p:tag name="AS_UNIQUEID" val="73"/>
</p:tagLst>
</file>

<file path=ppt/tags/tag49.xml><?xml version="1.0" encoding="utf-8"?>
<p:tagLst xmlns:a="http://schemas.openxmlformats.org/drawingml/2006/main" xmlns:r="http://schemas.openxmlformats.org/officeDocument/2006/relationships" xmlns:p="http://schemas.openxmlformats.org/presentationml/2006/main">
  <p:tag name="AS_UNIQUEID" val="65"/>
</p:tagLst>
</file>

<file path=ppt/tags/tag5.xml><?xml version="1.0" encoding="utf-8"?>
<p:tagLst xmlns:a="http://schemas.openxmlformats.org/drawingml/2006/main" xmlns:r="http://schemas.openxmlformats.org/officeDocument/2006/relationships" xmlns:p="http://schemas.openxmlformats.org/presentationml/2006/main">
  <p:tag name="AS_UNIQUEID" val="40"/>
</p:tagLst>
</file>

<file path=ppt/tags/tag50.xml><?xml version="1.0" encoding="utf-8"?>
<p:tagLst xmlns:a="http://schemas.openxmlformats.org/drawingml/2006/main" xmlns:r="http://schemas.openxmlformats.org/officeDocument/2006/relationships" xmlns:p="http://schemas.openxmlformats.org/presentationml/2006/main">
  <p:tag name="AS_UNIQUEID" val="66"/>
</p:tagLst>
</file>

<file path=ppt/tags/tag51.xml><?xml version="1.0" encoding="utf-8"?>
<p:tagLst xmlns:a="http://schemas.openxmlformats.org/drawingml/2006/main" xmlns:r="http://schemas.openxmlformats.org/officeDocument/2006/relationships" xmlns:p="http://schemas.openxmlformats.org/presentationml/2006/main">
  <p:tag name="AS_UNIQUEID" val="67"/>
</p:tagLst>
</file>

<file path=ppt/tags/tag52.xml><?xml version="1.0" encoding="utf-8"?>
<p:tagLst xmlns:a="http://schemas.openxmlformats.org/drawingml/2006/main" xmlns:r="http://schemas.openxmlformats.org/officeDocument/2006/relationships" xmlns:p="http://schemas.openxmlformats.org/presentationml/2006/main">
  <p:tag name="AS_UNIQUEID" val="68"/>
</p:tagLst>
</file>

<file path=ppt/tags/tag53.xml><?xml version="1.0" encoding="utf-8"?>
<p:tagLst xmlns:a="http://schemas.openxmlformats.org/drawingml/2006/main" xmlns:r="http://schemas.openxmlformats.org/officeDocument/2006/relationships" xmlns:p="http://schemas.openxmlformats.org/presentationml/2006/main">
  <p:tag name="AS_UNIQUEID" val="69"/>
</p:tagLst>
</file>

<file path=ppt/tags/tag54.xml><?xml version="1.0" encoding="utf-8"?>
<p:tagLst xmlns:a="http://schemas.openxmlformats.org/drawingml/2006/main" xmlns:r="http://schemas.openxmlformats.org/officeDocument/2006/relationships" xmlns:p="http://schemas.openxmlformats.org/presentationml/2006/main">
  <p:tag name="AS_UNIQUEID" val="71"/>
</p:tagLst>
</file>

<file path=ppt/tags/tag55.xml><?xml version="1.0" encoding="utf-8"?>
<p:tagLst xmlns:a="http://schemas.openxmlformats.org/drawingml/2006/main" xmlns:r="http://schemas.openxmlformats.org/officeDocument/2006/relationships" xmlns:p="http://schemas.openxmlformats.org/presentationml/2006/main">
  <p:tag name="AS_UNIQUEID" val="73"/>
</p:tagLst>
</file>

<file path=ppt/tags/tag56.xml><?xml version="1.0" encoding="utf-8"?>
<p:tagLst xmlns:a="http://schemas.openxmlformats.org/drawingml/2006/main" xmlns:r="http://schemas.openxmlformats.org/officeDocument/2006/relationships" xmlns:p="http://schemas.openxmlformats.org/presentationml/2006/main">
  <p:tag name="AS_UNIQUEID" val="65"/>
</p:tagLst>
</file>

<file path=ppt/tags/tag57.xml><?xml version="1.0" encoding="utf-8"?>
<p:tagLst xmlns:a="http://schemas.openxmlformats.org/drawingml/2006/main" xmlns:r="http://schemas.openxmlformats.org/officeDocument/2006/relationships" xmlns:p="http://schemas.openxmlformats.org/presentationml/2006/main">
  <p:tag name="AS_UNIQUEID" val="66"/>
</p:tagLst>
</file>

<file path=ppt/tags/tag58.xml><?xml version="1.0" encoding="utf-8"?>
<p:tagLst xmlns:a="http://schemas.openxmlformats.org/drawingml/2006/main" xmlns:r="http://schemas.openxmlformats.org/officeDocument/2006/relationships" xmlns:p="http://schemas.openxmlformats.org/presentationml/2006/main">
  <p:tag name="AS_UNIQUEID" val="67"/>
</p:tagLst>
</file>

<file path=ppt/tags/tag59.xml><?xml version="1.0" encoding="utf-8"?>
<p:tagLst xmlns:a="http://schemas.openxmlformats.org/drawingml/2006/main" xmlns:r="http://schemas.openxmlformats.org/officeDocument/2006/relationships" xmlns:p="http://schemas.openxmlformats.org/presentationml/2006/main">
  <p:tag name="AS_UNIQUEID" val="68"/>
</p:tagLst>
</file>

<file path=ppt/tags/tag6.xml><?xml version="1.0" encoding="utf-8"?>
<p:tagLst xmlns:a="http://schemas.openxmlformats.org/drawingml/2006/main" xmlns:r="http://schemas.openxmlformats.org/officeDocument/2006/relationships" xmlns:p="http://schemas.openxmlformats.org/presentationml/2006/main">
  <p:tag name="AS_UNIQUEID" val="41"/>
</p:tagLst>
</file>

<file path=ppt/tags/tag60.xml><?xml version="1.0" encoding="utf-8"?>
<p:tagLst xmlns:a="http://schemas.openxmlformats.org/drawingml/2006/main" xmlns:r="http://schemas.openxmlformats.org/officeDocument/2006/relationships" xmlns:p="http://schemas.openxmlformats.org/presentationml/2006/main">
  <p:tag name="AS_UNIQUEID" val="69"/>
</p:tagLst>
</file>

<file path=ppt/tags/tag61.xml><?xml version="1.0" encoding="utf-8"?>
<p:tagLst xmlns:a="http://schemas.openxmlformats.org/drawingml/2006/main" xmlns:r="http://schemas.openxmlformats.org/officeDocument/2006/relationships" xmlns:p="http://schemas.openxmlformats.org/presentationml/2006/main">
  <p:tag name="AS_UNIQUEID" val="71"/>
</p:tagLst>
</file>

<file path=ppt/tags/tag62.xml><?xml version="1.0" encoding="utf-8"?>
<p:tagLst xmlns:a="http://schemas.openxmlformats.org/drawingml/2006/main" xmlns:r="http://schemas.openxmlformats.org/officeDocument/2006/relationships" xmlns:p="http://schemas.openxmlformats.org/presentationml/2006/main">
  <p:tag name="AS_UNIQUEID" val="72"/>
</p:tagLst>
</file>

<file path=ppt/tags/tag63.xml><?xml version="1.0" encoding="utf-8"?>
<p:tagLst xmlns:a="http://schemas.openxmlformats.org/drawingml/2006/main" xmlns:r="http://schemas.openxmlformats.org/officeDocument/2006/relationships" xmlns:p="http://schemas.openxmlformats.org/presentationml/2006/main">
  <p:tag name="AS_UNIQUEID" val="73"/>
</p:tagLst>
</file>

<file path=ppt/tags/tag64.xml><?xml version="1.0" encoding="utf-8"?>
<p:tagLst xmlns:a="http://schemas.openxmlformats.org/drawingml/2006/main" xmlns:r="http://schemas.openxmlformats.org/officeDocument/2006/relationships" xmlns:p="http://schemas.openxmlformats.org/presentationml/2006/main">
  <p:tag name="AS_UNIQUEID" val="65"/>
</p:tagLst>
</file>

<file path=ppt/tags/tag65.xml><?xml version="1.0" encoding="utf-8"?>
<p:tagLst xmlns:a="http://schemas.openxmlformats.org/drawingml/2006/main" xmlns:r="http://schemas.openxmlformats.org/officeDocument/2006/relationships" xmlns:p="http://schemas.openxmlformats.org/presentationml/2006/main">
  <p:tag name="AS_UNIQUEID" val="66"/>
</p:tagLst>
</file>

<file path=ppt/tags/tag66.xml><?xml version="1.0" encoding="utf-8"?>
<p:tagLst xmlns:a="http://schemas.openxmlformats.org/drawingml/2006/main" xmlns:r="http://schemas.openxmlformats.org/officeDocument/2006/relationships" xmlns:p="http://schemas.openxmlformats.org/presentationml/2006/main">
  <p:tag name="AS_UNIQUEID" val="67"/>
</p:tagLst>
</file>

<file path=ppt/tags/tag67.xml><?xml version="1.0" encoding="utf-8"?>
<p:tagLst xmlns:a="http://schemas.openxmlformats.org/drawingml/2006/main" xmlns:r="http://schemas.openxmlformats.org/officeDocument/2006/relationships" xmlns:p="http://schemas.openxmlformats.org/presentationml/2006/main">
  <p:tag name="AS_UNIQUEID" val="68"/>
</p:tagLst>
</file>

<file path=ppt/tags/tag68.xml><?xml version="1.0" encoding="utf-8"?>
<p:tagLst xmlns:a="http://schemas.openxmlformats.org/drawingml/2006/main" xmlns:r="http://schemas.openxmlformats.org/officeDocument/2006/relationships" xmlns:p="http://schemas.openxmlformats.org/presentationml/2006/main">
  <p:tag name="AS_UNIQUEID" val="69"/>
</p:tagLst>
</file>

<file path=ppt/tags/tag69.xml><?xml version="1.0" encoding="utf-8"?>
<p:tagLst xmlns:a="http://schemas.openxmlformats.org/drawingml/2006/main" xmlns:r="http://schemas.openxmlformats.org/officeDocument/2006/relationships" xmlns:p="http://schemas.openxmlformats.org/presentationml/2006/main">
  <p:tag name="AS_UNIQUEID" val="71"/>
</p:tagLst>
</file>

<file path=ppt/tags/tag7.xml><?xml version="1.0" encoding="utf-8"?>
<p:tagLst xmlns:a="http://schemas.openxmlformats.org/drawingml/2006/main" xmlns:r="http://schemas.openxmlformats.org/officeDocument/2006/relationships" xmlns:p="http://schemas.openxmlformats.org/presentationml/2006/main">
  <p:tag name="AS_UNIQUEID" val="42"/>
</p:tagLst>
</file>

<file path=ppt/tags/tag70.xml><?xml version="1.0" encoding="utf-8"?>
<p:tagLst xmlns:a="http://schemas.openxmlformats.org/drawingml/2006/main" xmlns:r="http://schemas.openxmlformats.org/officeDocument/2006/relationships" xmlns:p="http://schemas.openxmlformats.org/presentationml/2006/main">
  <p:tag name="AS_UNIQUEID" val="72"/>
</p:tagLst>
</file>

<file path=ppt/tags/tag71.xml><?xml version="1.0" encoding="utf-8"?>
<p:tagLst xmlns:a="http://schemas.openxmlformats.org/drawingml/2006/main" xmlns:r="http://schemas.openxmlformats.org/officeDocument/2006/relationships" xmlns:p="http://schemas.openxmlformats.org/presentationml/2006/main">
  <p:tag name="AS_UNIQUEID" val="73"/>
</p:tagLst>
</file>

<file path=ppt/tags/tag72.xml><?xml version="1.0" encoding="utf-8"?>
<p:tagLst xmlns:a="http://schemas.openxmlformats.org/drawingml/2006/main" xmlns:r="http://schemas.openxmlformats.org/officeDocument/2006/relationships" xmlns:p="http://schemas.openxmlformats.org/presentationml/2006/main">
  <p:tag name="AS_UNIQUEID" val="65"/>
</p:tagLst>
</file>

<file path=ppt/tags/tag73.xml><?xml version="1.0" encoding="utf-8"?>
<p:tagLst xmlns:a="http://schemas.openxmlformats.org/drawingml/2006/main" xmlns:r="http://schemas.openxmlformats.org/officeDocument/2006/relationships" xmlns:p="http://schemas.openxmlformats.org/presentationml/2006/main">
  <p:tag name="AS_UNIQUEID" val="66"/>
</p:tagLst>
</file>

<file path=ppt/tags/tag74.xml><?xml version="1.0" encoding="utf-8"?>
<p:tagLst xmlns:a="http://schemas.openxmlformats.org/drawingml/2006/main" xmlns:r="http://schemas.openxmlformats.org/officeDocument/2006/relationships" xmlns:p="http://schemas.openxmlformats.org/presentationml/2006/main">
  <p:tag name="AS_UNIQUEID" val="67"/>
</p:tagLst>
</file>

<file path=ppt/tags/tag75.xml><?xml version="1.0" encoding="utf-8"?>
<p:tagLst xmlns:a="http://schemas.openxmlformats.org/drawingml/2006/main" xmlns:r="http://schemas.openxmlformats.org/officeDocument/2006/relationships" xmlns:p="http://schemas.openxmlformats.org/presentationml/2006/main">
  <p:tag name="AS_UNIQUEID" val="68"/>
</p:tagLst>
</file>

<file path=ppt/tags/tag76.xml><?xml version="1.0" encoding="utf-8"?>
<p:tagLst xmlns:a="http://schemas.openxmlformats.org/drawingml/2006/main" xmlns:r="http://schemas.openxmlformats.org/officeDocument/2006/relationships" xmlns:p="http://schemas.openxmlformats.org/presentationml/2006/main">
  <p:tag name="AS_UNIQUEID" val="69"/>
</p:tagLst>
</file>

<file path=ppt/tags/tag77.xml><?xml version="1.0" encoding="utf-8"?>
<p:tagLst xmlns:a="http://schemas.openxmlformats.org/drawingml/2006/main" xmlns:r="http://schemas.openxmlformats.org/officeDocument/2006/relationships" xmlns:p="http://schemas.openxmlformats.org/presentationml/2006/main">
  <p:tag name="AS_UNIQUEID" val="71"/>
</p:tagLst>
</file>

<file path=ppt/tags/tag78.xml><?xml version="1.0" encoding="utf-8"?>
<p:tagLst xmlns:a="http://schemas.openxmlformats.org/drawingml/2006/main" xmlns:r="http://schemas.openxmlformats.org/officeDocument/2006/relationships" xmlns:p="http://schemas.openxmlformats.org/presentationml/2006/main">
  <p:tag name="AS_UNIQUEID" val="72"/>
</p:tagLst>
</file>

<file path=ppt/tags/tag79.xml><?xml version="1.0" encoding="utf-8"?>
<p:tagLst xmlns:a="http://schemas.openxmlformats.org/drawingml/2006/main" xmlns:r="http://schemas.openxmlformats.org/officeDocument/2006/relationships" xmlns:p="http://schemas.openxmlformats.org/presentationml/2006/main">
  <p:tag name="AS_UNIQUEID" val="73"/>
</p:tagLst>
</file>

<file path=ppt/tags/tag8.xml><?xml version="1.0" encoding="utf-8"?>
<p:tagLst xmlns:a="http://schemas.openxmlformats.org/drawingml/2006/main" xmlns:r="http://schemas.openxmlformats.org/officeDocument/2006/relationships" xmlns:p="http://schemas.openxmlformats.org/presentationml/2006/main">
  <p:tag name="AS_UNIQUEID" val="43"/>
</p:tagLst>
</file>

<file path=ppt/tags/tag80.xml><?xml version="1.0" encoding="utf-8"?>
<p:tagLst xmlns:a="http://schemas.openxmlformats.org/drawingml/2006/main" xmlns:r="http://schemas.openxmlformats.org/officeDocument/2006/relationships" xmlns:p="http://schemas.openxmlformats.org/presentationml/2006/main">
  <p:tag name="AS_UNIQUEID" val="65"/>
</p:tagLst>
</file>

<file path=ppt/tags/tag81.xml><?xml version="1.0" encoding="utf-8"?>
<p:tagLst xmlns:a="http://schemas.openxmlformats.org/drawingml/2006/main" xmlns:r="http://schemas.openxmlformats.org/officeDocument/2006/relationships" xmlns:p="http://schemas.openxmlformats.org/presentationml/2006/main">
  <p:tag name="AS_UNIQUEID" val="66"/>
</p:tagLst>
</file>

<file path=ppt/tags/tag82.xml><?xml version="1.0" encoding="utf-8"?>
<p:tagLst xmlns:a="http://schemas.openxmlformats.org/drawingml/2006/main" xmlns:r="http://schemas.openxmlformats.org/officeDocument/2006/relationships" xmlns:p="http://schemas.openxmlformats.org/presentationml/2006/main">
  <p:tag name="AS_UNIQUEID" val="67"/>
</p:tagLst>
</file>

<file path=ppt/tags/tag83.xml><?xml version="1.0" encoding="utf-8"?>
<p:tagLst xmlns:a="http://schemas.openxmlformats.org/drawingml/2006/main" xmlns:r="http://schemas.openxmlformats.org/officeDocument/2006/relationships" xmlns:p="http://schemas.openxmlformats.org/presentationml/2006/main">
  <p:tag name="AS_UNIQUEID" val="68"/>
</p:tagLst>
</file>

<file path=ppt/tags/tag84.xml><?xml version="1.0" encoding="utf-8"?>
<p:tagLst xmlns:a="http://schemas.openxmlformats.org/drawingml/2006/main" xmlns:r="http://schemas.openxmlformats.org/officeDocument/2006/relationships" xmlns:p="http://schemas.openxmlformats.org/presentationml/2006/main">
  <p:tag name="AS_UNIQUEID" val="69"/>
</p:tagLst>
</file>

<file path=ppt/tags/tag85.xml><?xml version="1.0" encoding="utf-8"?>
<p:tagLst xmlns:a="http://schemas.openxmlformats.org/drawingml/2006/main" xmlns:r="http://schemas.openxmlformats.org/officeDocument/2006/relationships" xmlns:p="http://schemas.openxmlformats.org/presentationml/2006/main">
  <p:tag name="AS_UNIQUEID" val="71"/>
</p:tagLst>
</file>

<file path=ppt/tags/tag86.xml><?xml version="1.0" encoding="utf-8"?>
<p:tagLst xmlns:a="http://schemas.openxmlformats.org/drawingml/2006/main" xmlns:r="http://schemas.openxmlformats.org/officeDocument/2006/relationships" xmlns:p="http://schemas.openxmlformats.org/presentationml/2006/main">
  <p:tag name="AS_UNIQUEID" val="72"/>
</p:tagLst>
</file>

<file path=ppt/tags/tag87.xml><?xml version="1.0" encoding="utf-8"?>
<p:tagLst xmlns:a="http://schemas.openxmlformats.org/drawingml/2006/main" xmlns:r="http://schemas.openxmlformats.org/officeDocument/2006/relationships" xmlns:p="http://schemas.openxmlformats.org/presentationml/2006/main">
  <p:tag name="AS_UNIQUEID" val="73"/>
</p:tagLst>
</file>

<file path=ppt/tags/tag88.xml><?xml version="1.0" encoding="utf-8"?>
<p:tagLst xmlns:a="http://schemas.openxmlformats.org/drawingml/2006/main" xmlns:r="http://schemas.openxmlformats.org/officeDocument/2006/relationships" xmlns:p="http://schemas.openxmlformats.org/presentationml/2006/main">
  <p:tag name="AS_UNIQUEID" val="65"/>
</p:tagLst>
</file>

<file path=ppt/tags/tag89.xml><?xml version="1.0" encoding="utf-8"?>
<p:tagLst xmlns:a="http://schemas.openxmlformats.org/drawingml/2006/main" xmlns:r="http://schemas.openxmlformats.org/officeDocument/2006/relationships" xmlns:p="http://schemas.openxmlformats.org/presentationml/2006/main">
  <p:tag name="AS_UNIQUEID" val="66"/>
</p:tagLst>
</file>

<file path=ppt/tags/tag9.xml><?xml version="1.0" encoding="utf-8"?>
<p:tagLst xmlns:a="http://schemas.openxmlformats.org/drawingml/2006/main" xmlns:r="http://schemas.openxmlformats.org/officeDocument/2006/relationships" xmlns:p="http://schemas.openxmlformats.org/presentationml/2006/main">
  <p:tag name="AS_UNIQUEID" val="44"/>
</p:tagLst>
</file>

<file path=ppt/tags/tag90.xml><?xml version="1.0" encoding="utf-8"?>
<p:tagLst xmlns:a="http://schemas.openxmlformats.org/drawingml/2006/main" xmlns:r="http://schemas.openxmlformats.org/officeDocument/2006/relationships" xmlns:p="http://schemas.openxmlformats.org/presentationml/2006/main">
  <p:tag name="AS_UNIQUEID" val="67"/>
</p:tagLst>
</file>

<file path=ppt/tags/tag91.xml><?xml version="1.0" encoding="utf-8"?>
<p:tagLst xmlns:a="http://schemas.openxmlformats.org/drawingml/2006/main" xmlns:r="http://schemas.openxmlformats.org/officeDocument/2006/relationships" xmlns:p="http://schemas.openxmlformats.org/presentationml/2006/main">
  <p:tag name="AS_UNIQUEID" val="68"/>
</p:tagLst>
</file>

<file path=ppt/tags/tag92.xml><?xml version="1.0" encoding="utf-8"?>
<p:tagLst xmlns:a="http://schemas.openxmlformats.org/drawingml/2006/main" xmlns:r="http://schemas.openxmlformats.org/officeDocument/2006/relationships" xmlns:p="http://schemas.openxmlformats.org/presentationml/2006/main">
  <p:tag name="AS_UNIQUEID" val="69"/>
</p:tagLst>
</file>

<file path=ppt/tags/tag93.xml><?xml version="1.0" encoding="utf-8"?>
<p:tagLst xmlns:a="http://schemas.openxmlformats.org/drawingml/2006/main" xmlns:r="http://schemas.openxmlformats.org/officeDocument/2006/relationships" xmlns:p="http://schemas.openxmlformats.org/presentationml/2006/main">
  <p:tag name="AS_UNIQUEID" val="71"/>
</p:tagLst>
</file>

<file path=ppt/tags/tag94.xml><?xml version="1.0" encoding="utf-8"?>
<p:tagLst xmlns:a="http://schemas.openxmlformats.org/drawingml/2006/main" xmlns:r="http://schemas.openxmlformats.org/officeDocument/2006/relationships" xmlns:p="http://schemas.openxmlformats.org/presentationml/2006/main">
  <p:tag name="AS_UNIQUEID" val="72"/>
</p:tagLst>
</file>

<file path=ppt/tags/tag95.xml><?xml version="1.0" encoding="utf-8"?>
<p:tagLst xmlns:a="http://schemas.openxmlformats.org/drawingml/2006/main" xmlns:r="http://schemas.openxmlformats.org/officeDocument/2006/relationships" xmlns:p="http://schemas.openxmlformats.org/presentationml/2006/main">
  <p:tag name="AS_UNIQUEID" val="73"/>
</p:tagLst>
</file>

<file path=ppt/tags/tag96.xml><?xml version="1.0" encoding="utf-8"?>
<p:tagLst xmlns:a="http://schemas.openxmlformats.org/drawingml/2006/main" xmlns:r="http://schemas.openxmlformats.org/officeDocument/2006/relationships" xmlns:p="http://schemas.openxmlformats.org/presentationml/2006/main">
  <p:tag name="AS_UNIQUEID" val="65"/>
</p:tagLst>
</file>

<file path=ppt/tags/tag97.xml><?xml version="1.0" encoding="utf-8"?>
<p:tagLst xmlns:a="http://schemas.openxmlformats.org/drawingml/2006/main" xmlns:r="http://schemas.openxmlformats.org/officeDocument/2006/relationships" xmlns:p="http://schemas.openxmlformats.org/presentationml/2006/main">
  <p:tag name="AS_UNIQUEID" val="66"/>
</p:tagLst>
</file>

<file path=ppt/tags/tag98.xml><?xml version="1.0" encoding="utf-8"?>
<p:tagLst xmlns:a="http://schemas.openxmlformats.org/drawingml/2006/main" xmlns:r="http://schemas.openxmlformats.org/officeDocument/2006/relationships" xmlns:p="http://schemas.openxmlformats.org/presentationml/2006/main">
  <p:tag name="AS_UNIQUEID" val="67"/>
</p:tagLst>
</file>

<file path=ppt/tags/tag99.xml><?xml version="1.0" encoding="utf-8"?>
<p:tagLst xmlns:a="http://schemas.openxmlformats.org/drawingml/2006/main" xmlns:r="http://schemas.openxmlformats.org/officeDocument/2006/relationships" xmlns:p="http://schemas.openxmlformats.org/presentationml/2006/main">
  <p:tag name="AS_UNIQUEID" val="6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1776</TotalTime>
  <Words>3172</Words>
  <Application>Microsoft Office PowerPoint</Application>
  <PresentationFormat>On-screen Show (4:3)</PresentationFormat>
  <Paragraphs>338</Paragraphs>
  <Slides>39</Slides>
  <Notes>0</Notes>
  <HiddenSlides>0</HiddenSlides>
  <MMClips>37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parul</dc:creator>
  <cp:keywords/>
  <dc:description/>
  <cp:lastModifiedBy> </cp:lastModifiedBy>
  <cp:revision>126</cp:revision>
  <cp:lastPrinted>1601-01-01T00:00:00Z</cp:lastPrinted>
  <dcterms:created xsi:type="dcterms:W3CDTF">2020-05-18T10:32:41Z</dcterms:created>
  <dcterms:modified xsi:type="dcterms:W3CDTF">2020-08-14T06:44:41Z</dcterms:modified>
  <cp:category/>
</cp:coreProperties>
</file>